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7.png" ContentType="image/png"/>
  <Override PartName="/ppt/media/image4.jpeg" ContentType="image/jpeg"/>
  <Override PartName="/ppt/media/image2.png" ContentType="image/png"/>
  <Override PartName="/ppt/media/image25.png" ContentType="image/png"/>
  <Override PartName="/ppt/media/image29.png" ContentType="image/png"/>
  <Override PartName="/ppt/media/image6.png" ContentType="image/png"/>
  <Override PartName="/ppt/media/image20.png" ContentType="image/png"/>
  <Override PartName="/ppt/media/image18.png" ContentType="image/png"/>
  <Override PartName="/ppt/media/image12.png" ContentType="image/png"/>
  <Override PartName="/ppt/media/image10.png" ContentType="image/png"/>
  <Override PartName="/ppt/media/image5.png" ContentType="image/png"/>
  <Override PartName="/ppt/media/media30.mkv" ContentType="application/vnd.sun.star.media"/>
  <Override PartName="/ppt/media/image8.jpeg" ContentType="image/jpeg"/>
  <Override PartName="/ppt/media/image7.jpeg" ContentType="image/jpeg"/>
  <Override PartName="/ppt/media/image28.png" ContentType="image/png"/>
  <Override PartName="/ppt/media/media13.mkv" ContentType="application/vnd.sun.star.media"/>
  <Override PartName="/ppt/media/image3.png" ContentType="image/png"/>
  <Override PartName="/ppt/media/image26.png" ContentType="image/png"/>
  <Override PartName="/ppt/media/image11.png" ContentType="image/png"/>
  <Override PartName="/ppt/media/image9.jpeg" ContentType="image/jpe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21.png" ContentType="image/png"/>
  <Override PartName="/ppt/media/image22.png" ContentType="image/png"/>
  <Override PartName="/ppt/media/image2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a:t>
            </a:r>
            <a:r>
              <a:rPr b="0" lang="en-US" sz="1800" spc="-1" strike="noStrike">
                <a:solidFill>
                  <a:srgbClr val="000000"/>
                </a:solidFill>
                <a:latin typeface="Arial"/>
              </a:rPr>
              <a:t>move the </a:t>
            </a:r>
            <a:r>
              <a:rPr b="0" lang="en-US" sz="1800" spc="-1" strike="noStrike">
                <a:solidFill>
                  <a:srgbClr val="000000"/>
                </a:solidFill>
                <a:latin typeface="Arial"/>
              </a:rPr>
              <a:t>slide</a:t>
            </a:r>
            <a:endParaRPr b="0" lang="en-US" sz="1800" spc="-1" strike="noStrike">
              <a:solidFill>
                <a:srgbClr val="000000"/>
              </a:solidFill>
              <a:latin typeface="Arial"/>
            </a:endParaRPr>
          </a:p>
        </p:txBody>
      </p:sp>
      <p:sp>
        <p:nvSpPr>
          <p:cNvPr id="12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AU" sz="2000" spc="-1" strike="noStrike">
                <a:solidFill>
                  <a:srgbClr val="000000"/>
                </a:solidFill>
                <a:latin typeface="Arial"/>
              </a:rPr>
              <a:t>Click to edit </a:t>
            </a:r>
            <a:r>
              <a:rPr b="0" lang="en-AU" sz="2000" spc="-1" strike="noStrike">
                <a:solidFill>
                  <a:srgbClr val="000000"/>
                </a:solidFill>
                <a:latin typeface="Arial"/>
              </a:rPr>
              <a:t>the notes </a:t>
            </a:r>
            <a:r>
              <a:rPr b="0" lang="en-AU" sz="2000" spc="-1" strike="noStrike">
                <a:solidFill>
                  <a:srgbClr val="000000"/>
                </a:solidFill>
                <a:latin typeface="Arial"/>
              </a:rPr>
              <a:t>format</a:t>
            </a:r>
            <a:endParaRPr b="0" lang="en-AU" sz="2000" spc="-1" strike="noStrike">
              <a:solidFill>
                <a:srgbClr val="000000"/>
              </a:solidFill>
              <a:latin typeface="Arial"/>
            </a:endParaRPr>
          </a:p>
        </p:txBody>
      </p:sp>
      <p:sp>
        <p:nvSpPr>
          <p:cNvPr id="12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AU" sz="1400" spc="-1" strike="noStrike">
                <a:solidFill>
                  <a:srgbClr val="000000"/>
                </a:solidFill>
                <a:latin typeface="Times New Roman"/>
              </a:rPr>
              <a:t>&lt;header&gt;</a:t>
            </a:r>
            <a:endParaRPr b="0" lang="en-AU" sz="1400" spc="-1" strike="noStrike">
              <a:solidFill>
                <a:srgbClr val="000000"/>
              </a:solidFill>
              <a:latin typeface="Times New Roman"/>
            </a:endParaRPr>
          </a:p>
        </p:txBody>
      </p:sp>
      <p:sp>
        <p:nvSpPr>
          <p:cNvPr id="129"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AU" sz="1400" spc="-1" strike="noStrike">
                <a:solidFill>
                  <a:srgbClr val="000000"/>
                </a:solidFill>
                <a:latin typeface="Times New Roman"/>
              </a:defRPr>
            </a:lvl1pPr>
          </a:lstStyle>
          <a:p>
            <a:pPr indent="0" algn="r">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130"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131"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AU" sz="1400" spc="-1" strike="noStrike">
                <a:solidFill>
                  <a:srgbClr val="000000"/>
                </a:solidFill>
                <a:latin typeface="Times New Roman"/>
              </a:defRPr>
            </a:lvl1pPr>
          </a:lstStyle>
          <a:p>
            <a:pPr indent="0" algn="r">
              <a:buNone/>
            </a:pPr>
            <a:fld id="{286F8421-C51B-41DE-99AF-663C6EC365A5}" type="slidenum">
              <a:rPr b="0" lang="en-AU" sz="1400" spc="-1" strike="noStrike">
                <a:solidFill>
                  <a:srgbClr val="000000"/>
                </a:solidFill>
                <a:latin typeface="Times New Roman"/>
              </a:rPr>
              <a:t>&lt;number&gt;</a:t>
            </a:fld>
            <a:endParaRPr b="0" lang="en-A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73120" y="1336680"/>
            <a:ext cx="6413040" cy="3607920"/>
          </a:xfrm>
          <a:prstGeom prst="rect">
            <a:avLst/>
          </a:prstGeom>
          <a:ln w="0">
            <a:noFill/>
          </a:ln>
        </p:spPr>
      </p:sp>
      <p:sp>
        <p:nvSpPr>
          <p:cNvPr id="257"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58" name="PlaceHolder 3"/>
          <p:cNvSpPr>
            <a:spLocks noGrp="1"/>
          </p:cNvSpPr>
          <p:nvPr>
            <p:ph type="sldNum" idx="13"/>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0A2FD778-20B0-4925-BE8D-7FFEBCD4BB67}"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573120" y="1336680"/>
            <a:ext cx="6413040" cy="3607920"/>
          </a:xfrm>
          <a:prstGeom prst="rect">
            <a:avLst/>
          </a:prstGeom>
          <a:ln w="0">
            <a:noFill/>
          </a:ln>
        </p:spPr>
      </p:sp>
      <p:sp>
        <p:nvSpPr>
          <p:cNvPr id="284"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p:txBody>
      </p:sp>
      <p:sp>
        <p:nvSpPr>
          <p:cNvPr id="285" name="PlaceHolder 3"/>
          <p:cNvSpPr>
            <a:spLocks noGrp="1"/>
          </p:cNvSpPr>
          <p:nvPr>
            <p:ph type="sldNum" idx="22"/>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68C2183E-0FA2-4692-ABF6-C3083EB35EA0}"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573120" y="1336680"/>
            <a:ext cx="6413040" cy="3607920"/>
          </a:xfrm>
          <a:prstGeom prst="rect">
            <a:avLst/>
          </a:prstGeom>
          <a:ln w="0">
            <a:noFill/>
          </a:ln>
        </p:spPr>
      </p:sp>
      <p:sp>
        <p:nvSpPr>
          <p:cNvPr id="260"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61" name="PlaceHolder 3"/>
          <p:cNvSpPr>
            <a:spLocks noGrp="1"/>
          </p:cNvSpPr>
          <p:nvPr>
            <p:ph type="sldNum" idx="14"/>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7986C7C4-FE36-4943-A375-337F652CFA48}"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573120" y="1336680"/>
            <a:ext cx="6413040" cy="3607920"/>
          </a:xfrm>
          <a:prstGeom prst="rect">
            <a:avLst/>
          </a:prstGeom>
          <a:ln w="0">
            <a:noFill/>
          </a:ln>
        </p:spPr>
      </p:sp>
      <p:sp>
        <p:nvSpPr>
          <p:cNvPr id="263"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64" name="PlaceHolder 3"/>
          <p:cNvSpPr>
            <a:spLocks noGrp="1"/>
          </p:cNvSpPr>
          <p:nvPr>
            <p:ph type="sldNum" idx="15"/>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24B062D2-4081-4493-8781-FD64001B0031}"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573120" y="1336680"/>
            <a:ext cx="6413040" cy="3607920"/>
          </a:xfrm>
          <a:prstGeom prst="rect">
            <a:avLst/>
          </a:prstGeom>
          <a:ln w="0">
            <a:noFill/>
          </a:ln>
        </p:spPr>
      </p:sp>
      <p:sp>
        <p:nvSpPr>
          <p:cNvPr id="266"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Yunki</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We captured the motion of the triple pendulum using a Sony A7C Full-Frame mirrorless camera with a 24mm F2.8 prime lens. The way we set this was to place the pendulum in the hallway on a small bench that was approximately 45.4cm in height and placed the camera about 1.2m away from the pendulum. We ensured that the camera lens and the stationary node of the pendulum were in a horizontal plane (at approximately 90cm from the ground) to minimize parallax errors, and we levelled the camera using the native levelling tools within the camera. </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We used masking tape to cover any reflective surfaces that could potentially interfere with the motion tracking program we were going to use, and we used coloured markers to identify each node of the pendulum with a unique colour, as you can see here. </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We recorded the motion of the pendulum at various initial angles ranging from 0 to 180 degrees from the vertical, at approximately 15 degree increments. We recorded three trials for each angle for approximately 15 seconds. To quantify the angle that we released the pendulum at, we made a novel angle measurement device which consisted of a protractor with a string secured to the origin, and a 10gm weight tied to the end of the string to act as a plumb bob. We manually lined up all the arms to be parallel and eyeballed the angle using the protractor and string as the indicator. </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We had one group member, Murray, setting the initial angle for all trials to minimize inter-experimentalist error. </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The final video data was captured at 120fps at 1080p and saved as 50mbps mp4 files. </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a:p>
            <a:pPr marL="216000" indent="0">
              <a:lnSpc>
                <a:spcPct val="100000"/>
              </a:lnSpc>
              <a:buNone/>
            </a:pPr>
            <a:r>
              <a:rPr b="0" lang="en-AU" sz="2000" spc="-1" strike="noStrike">
                <a:solidFill>
                  <a:srgbClr val="000000"/>
                </a:solidFill>
                <a:latin typeface="Arial"/>
              </a:rPr>
              <a:t>Other variables we captured video data for was different masses secured to the end node, and propagation of the last arm only, at the different angles. The results of these analyses haven’t been included in this presentation.</a:t>
            </a:r>
            <a:endParaRPr b="0" lang="en-AU" sz="2000" spc="-1" strike="noStrike">
              <a:solidFill>
                <a:srgbClr val="000000"/>
              </a:solidFill>
              <a:latin typeface="Arial"/>
            </a:endParaRPr>
          </a:p>
        </p:txBody>
      </p:sp>
      <p:sp>
        <p:nvSpPr>
          <p:cNvPr id="267" name="PlaceHolder 3"/>
          <p:cNvSpPr>
            <a:spLocks noGrp="1"/>
          </p:cNvSpPr>
          <p:nvPr>
            <p:ph type="sldNum" idx="16"/>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29D5D7A0-2F28-4B70-9F9A-81A329E8E8F9}"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573120" y="1336680"/>
            <a:ext cx="6413040" cy="3607920"/>
          </a:xfrm>
          <a:prstGeom prst="rect">
            <a:avLst/>
          </a:prstGeom>
          <a:ln w="0">
            <a:noFill/>
          </a:ln>
        </p:spPr>
      </p:sp>
      <p:sp>
        <p:nvSpPr>
          <p:cNvPr id="269"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70" name="PlaceHolder 3"/>
          <p:cNvSpPr>
            <a:spLocks noGrp="1"/>
          </p:cNvSpPr>
          <p:nvPr>
            <p:ph type="sldNum" idx="17"/>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D4B642A5-BD61-485F-AEC5-7B800FC3C0BD}"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Num" idx="18"/>
          </p:nvPr>
        </p:nvSpPr>
        <p:spPr>
          <a:xfrm>
            <a:off x="4281480" y="10155240"/>
            <a:ext cx="3276360" cy="536040"/>
          </a:xfrm>
          <a:prstGeom prst="rect">
            <a:avLst/>
          </a:prstGeom>
          <a:noFill/>
          <a:ln w="0">
            <a:noFill/>
          </a:ln>
        </p:spPr>
        <p:txBody>
          <a:bodyPr lIns="0" rIns="0" tIns="0" bIns="0"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5B678CAE-1A14-4076-B140-ABB798AF511E}"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
        <p:nvSpPr>
          <p:cNvPr id="272" name="PlaceHolder 2"/>
          <p:cNvSpPr>
            <a:spLocks noGrp="1"/>
          </p:cNvSpPr>
          <p:nvPr>
            <p:ph type="sldImg"/>
          </p:nvPr>
        </p:nvSpPr>
        <p:spPr>
          <a:xfrm>
            <a:off x="573120" y="1336680"/>
            <a:ext cx="6413040" cy="3607920"/>
          </a:xfrm>
          <a:prstGeom prst="rect">
            <a:avLst/>
          </a:prstGeom>
          <a:ln w="0">
            <a:noFill/>
          </a:ln>
        </p:spPr>
      </p:sp>
      <p:sp>
        <p:nvSpPr>
          <p:cNvPr id="273" name="PlaceHolder 3"/>
          <p:cNvSpPr>
            <a:spLocks noGrp="1"/>
          </p:cNvSpPr>
          <p:nvPr>
            <p:ph type="body"/>
          </p:nvPr>
        </p:nvSpPr>
        <p:spPr>
          <a:xfrm>
            <a:off x="755640" y="5145120"/>
            <a:ext cx="6048000" cy="4209840"/>
          </a:xfrm>
          <a:prstGeom prst="rect">
            <a:avLst/>
          </a:prstGeom>
          <a:noFill/>
          <a:ln w="0">
            <a:noFill/>
          </a:ln>
        </p:spPr>
        <p:txBody>
          <a:bodyPr anchor="t">
            <a:noAutofit/>
          </a:bodyPr>
          <a:p>
            <a:pPr marL="216000" indent="0">
              <a:buNone/>
            </a:pPr>
            <a:endParaRPr b="0" lang="en-AU"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573120" y="1336680"/>
            <a:ext cx="6413040" cy="3607920"/>
          </a:xfrm>
          <a:prstGeom prst="rect">
            <a:avLst/>
          </a:prstGeom>
          <a:ln w="0">
            <a:noFill/>
          </a:ln>
        </p:spPr>
      </p:sp>
      <p:sp>
        <p:nvSpPr>
          <p:cNvPr id="275"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Riley J</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p:txBody>
      </p:sp>
      <p:sp>
        <p:nvSpPr>
          <p:cNvPr id="276" name="PlaceHolder 3"/>
          <p:cNvSpPr>
            <a:spLocks noGrp="1"/>
          </p:cNvSpPr>
          <p:nvPr>
            <p:ph type="sldNum" idx="19"/>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73F75380-9D88-42A8-B27C-FB287A082EC2}"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573120" y="1336680"/>
            <a:ext cx="6413040" cy="3607920"/>
          </a:xfrm>
          <a:prstGeom prst="rect">
            <a:avLst/>
          </a:prstGeom>
          <a:ln w="0">
            <a:noFill/>
          </a:ln>
        </p:spPr>
      </p:sp>
      <p:sp>
        <p:nvSpPr>
          <p:cNvPr id="278"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79" name="PlaceHolder 3"/>
          <p:cNvSpPr>
            <a:spLocks noGrp="1"/>
          </p:cNvSpPr>
          <p:nvPr>
            <p:ph type="sldNum" idx="20"/>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68CC4D38-FFEC-4055-8E18-9833E31E5A2E}"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573120" y="1336680"/>
            <a:ext cx="6413040" cy="3607920"/>
          </a:xfrm>
          <a:prstGeom prst="rect">
            <a:avLst/>
          </a:prstGeom>
          <a:ln w="0">
            <a:noFill/>
          </a:ln>
        </p:spPr>
      </p:sp>
      <p:sp>
        <p:nvSpPr>
          <p:cNvPr id="281"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Speaker: Murray</a:t>
            </a:r>
            <a:endParaRPr b="0" lang="en-AU" sz="2000" spc="-1" strike="noStrike">
              <a:solidFill>
                <a:srgbClr val="000000"/>
              </a:solidFill>
              <a:latin typeface="Arial"/>
            </a:endParaRPr>
          </a:p>
          <a:p>
            <a:pPr marL="216000" indent="0">
              <a:lnSpc>
                <a:spcPct val="100000"/>
              </a:lnSpc>
              <a:buNone/>
            </a:pPr>
            <a:endParaRPr b="0" lang="en-AU" sz="2000" spc="-1" strike="noStrike">
              <a:solidFill>
                <a:srgbClr val="000000"/>
              </a:solidFill>
              <a:latin typeface="Arial"/>
            </a:endParaRPr>
          </a:p>
        </p:txBody>
      </p:sp>
      <p:sp>
        <p:nvSpPr>
          <p:cNvPr id="282" name="PlaceHolder 3"/>
          <p:cNvSpPr>
            <a:spLocks noGrp="1"/>
          </p:cNvSpPr>
          <p:nvPr>
            <p:ph type="sldNum" idx="21"/>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AU" sz="1200" spc="-1" strike="noStrike">
                <a:solidFill>
                  <a:srgbClr val="000000"/>
                </a:solidFill>
                <a:latin typeface="Times New Roman"/>
              </a:defRPr>
            </a:lvl1pPr>
          </a:lstStyle>
          <a:p>
            <a:pPr indent="0" algn="r">
              <a:lnSpc>
                <a:spcPct val="100000"/>
              </a:lnSpc>
              <a:buNone/>
            </a:pPr>
            <a:fld id="{22433824-4069-4776-88BB-5C4ADB022F9A}"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842F7B2-2C8A-4082-8EB6-FADE2343A814}" type="slidenum">
              <a:t>&lt;#&gt;</a:t>
            </a:fld>
          </a:p>
        </p:txBody>
      </p:sp>
      <p:sp>
        <p:nvSpPr>
          <p:cNvPr id="4" name="PlaceHolder 3"/>
          <p:cNvSpPr>
            <a:spLocks noGrp="1"/>
          </p:cNvSpPr>
          <p:nvPr>
            <p:ph type="dt" idx="3"/>
          </p:nvPr>
        </p:nvSpPr>
        <p:spPr/>
        <p:txBody>
          <a:bodyPr/>
          <a:p>
            <a:r>
              <a:rPr lang="en-A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07FA236-6461-4213-BA77-D17081549123}" type="slidenum">
              <a:t>&lt;#&gt;</a:t>
            </a:fld>
          </a:p>
        </p:txBody>
      </p:sp>
      <p:sp>
        <p:nvSpPr>
          <p:cNvPr id="7" name="PlaceHolder 6"/>
          <p:cNvSpPr>
            <a:spLocks noGrp="1"/>
          </p:cNvSpPr>
          <p:nvPr>
            <p:ph type="dt" idx="3"/>
          </p:nvPr>
        </p:nvSpPr>
        <p:spPr/>
        <p:txBody>
          <a:bodyPr/>
          <a:p>
            <a:r>
              <a:rPr lang="en-A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86621DB-D724-46E0-B699-A537B8C69382}" type="slidenum">
              <a:t>&lt;#&gt;</a:t>
            </a:fld>
          </a:p>
        </p:txBody>
      </p:sp>
      <p:sp>
        <p:nvSpPr>
          <p:cNvPr id="9" name="PlaceHolder 8"/>
          <p:cNvSpPr>
            <a:spLocks noGrp="1"/>
          </p:cNvSpPr>
          <p:nvPr>
            <p:ph type="dt" idx="3"/>
          </p:nvPr>
        </p:nvSpPr>
        <p:spPr/>
        <p:txBody>
          <a:bodyPr/>
          <a:p>
            <a:r>
              <a:rPr lang="en-A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2106903-026A-4969-96C6-CEA7B65FA1DC}" type="slidenum">
              <a:t>&lt;#&gt;</a:t>
            </a:fld>
          </a:p>
        </p:txBody>
      </p:sp>
      <p:sp>
        <p:nvSpPr>
          <p:cNvPr id="11" name="PlaceHolder 10"/>
          <p:cNvSpPr>
            <a:spLocks noGrp="1"/>
          </p:cNvSpPr>
          <p:nvPr>
            <p:ph type="dt" idx="3"/>
          </p:nvPr>
        </p:nvSpPr>
        <p:spPr/>
        <p:txBody>
          <a:bodyPr/>
          <a:p>
            <a:r>
              <a:rPr lang="en-A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FB2B27A-7D3C-4B4E-B502-F77D3BF4206E}" type="slidenum">
              <a:t>&lt;#&gt;</a:t>
            </a:fld>
          </a:p>
        </p:txBody>
      </p:sp>
      <p:sp>
        <p:nvSpPr>
          <p:cNvPr id="4" name="PlaceHolder 3"/>
          <p:cNvSpPr>
            <a:spLocks noGrp="1"/>
          </p:cNvSpPr>
          <p:nvPr>
            <p:ph type="dt" idx="6"/>
          </p:nvPr>
        </p:nvSpPr>
        <p:spPr/>
        <p:txBody>
          <a:bodyPr/>
          <a:p>
            <a:r>
              <a:rPr lang="en-A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44EFDE5-5680-4D80-8706-6A1C8F3260A5}" type="slidenum">
              <a:t>&lt;#&gt;</a:t>
            </a:fld>
          </a:p>
        </p:txBody>
      </p:sp>
      <p:sp>
        <p:nvSpPr>
          <p:cNvPr id="6" name="PlaceHolder 5"/>
          <p:cNvSpPr>
            <a:spLocks noGrp="1"/>
          </p:cNvSpPr>
          <p:nvPr>
            <p:ph type="dt" idx="6"/>
          </p:nvPr>
        </p:nvSpPr>
        <p:spPr/>
        <p:txBody>
          <a:bodyPr/>
          <a:p>
            <a:r>
              <a:rPr lang="en-A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EA87D1B-359E-427F-83BA-F690B6768B3E}" type="slidenum">
              <a:t>&lt;#&gt;</a:t>
            </a:fld>
          </a:p>
        </p:txBody>
      </p:sp>
      <p:sp>
        <p:nvSpPr>
          <p:cNvPr id="6" name="PlaceHolder 5"/>
          <p:cNvSpPr>
            <a:spLocks noGrp="1"/>
          </p:cNvSpPr>
          <p:nvPr>
            <p:ph type="dt" idx="6"/>
          </p:nvPr>
        </p:nvSpPr>
        <p:spPr/>
        <p:txBody>
          <a:bodyPr/>
          <a:p>
            <a:r>
              <a:rPr lang="en-A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18501FC-1B2D-4C4F-8C0F-5C91770C5EBF}" type="slidenum">
              <a:t>&lt;#&gt;</a:t>
            </a:fld>
          </a:p>
        </p:txBody>
      </p:sp>
      <p:sp>
        <p:nvSpPr>
          <p:cNvPr id="7" name="PlaceHolder 6"/>
          <p:cNvSpPr>
            <a:spLocks noGrp="1"/>
          </p:cNvSpPr>
          <p:nvPr>
            <p:ph type="dt" idx="6"/>
          </p:nvPr>
        </p:nvSpPr>
        <p:spPr/>
        <p:txBody>
          <a:bodyPr/>
          <a:p>
            <a:r>
              <a:rPr lang="en-A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D5570FE-55EA-4B3F-8E92-73FC42BCEB67}" type="slidenum">
              <a:t>&lt;#&gt;</a:t>
            </a:fld>
          </a:p>
        </p:txBody>
      </p:sp>
      <p:sp>
        <p:nvSpPr>
          <p:cNvPr id="5" name="PlaceHolder 4"/>
          <p:cNvSpPr>
            <a:spLocks noGrp="1"/>
          </p:cNvSpPr>
          <p:nvPr>
            <p:ph type="dt" idx="6"/>
          </p:nvPr>
        </p:nvSpPr>
        <p:spPr/>
        <p:txBody>
          <a:bodyPr/>
          <a:p>
            <a:r>
              <a:rPr lang="en-A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5B15E46-8429-48A5-A950-28088FC13A4B}" type="slidenum">
              <a:t>&lt;#&gt;</a:t>
            </a:fld>
          </a:p>
        </p:txBody>
      </p:sp>
      <p:sp>
        <p:nvSpPr>
          <p:cNvPr id="5" name="PlaceHolder 4"/>
          <p:cNvSpPr>
            <a:spLocks noGrp="1"/>
          </p:cNvSpPr>
          <p:nvPr>
            <p:ph type="dt" idx="6"/>
          </p:nvPr>
        </p:nvSpPr>
        <p:spPr/>
        <p:txBody>
          <a:bodyPr/>
          <a:p>
            <a:r>
              <a:rPr lang="en-A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C98D28-6E87-4AF7-985D-328A9C3F445E}"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87BF1BA-FECE-4E35-A08F-2CC07AF322F8}" type="slidenum">
              <a:t>&lt;#&gt;</a:t>
            </a:fld>
          </a:p>
        </p:txBody>
      </p:sp>
      <p:sp>
        <p:nvSpPr>
          <p:cNvPr id="6" name="PlaceHolder 5"/>
          <p:cNvSpPr>
            <a:spLocks noGrp="1"/>
          </p:cNvSpPr>
          <p:nvPr>
            <p:ph type="dt" idx="3"/>
          </p:nvPr>
        </p:nvSpPr>
        <p:spPr/>
        <p:txBody>
          <a:bodyPr/>
          <a:p>
            <a:r>
              <a:rPr lang="en-A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48B2201-DC18-4F05-82EA-4CA5B377FDB2}"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B07BBC6-61A6-49D7-8139-E3A87A26A0F3}"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700556-5965-4405-BF13-3E929389C31F}" type="slidenum">
              <a:t>&lt;#&gt;</a:t>
            </a:fld>
          </a:p>
        </p:txBody>
      </p:sp>
      <p:sp>
        <p:nvSpPr>
          <p:cNvPr id="7" name="PlaceHolder 6"/>
          <p:cNvSpPr>
            <a:spLocks noGrp="1"/>
          </p:cNvSpPr>
          <p:nvPr>
            <p:ph type="dt" idx="6"/>
          </p:nvPr>
        </p:nvSpPr>
        <p:spPr/>
        <p:txBody>
          <a:bodyPr/>
          <a:p>
            <a:r>
              <a:rPr lang="en-A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9A3E547-FB09-4C95-A37C-83CAF335A9B9}" type="slidenum">
              <a:t>&lt;#&gt;</a:t>
            </a:fld>
          </a:p>
        </p:txBody>
      </p:sp>
      <p:sp>
        <p:nvSpPr>
          <p:cNvPr id="9" name="PlaceHolder 8"/>
          <p:cNvSpPr>
            <a:spLocks noGrp="1"/>
          </p:cNvSpPr>
          <p:nvPr>
            <p:ph type="dt" idx="6"/>
          </p:nvPr>
        </p:nvSpPr>
        <p:spPr/>
        <p:txBody>
          <a:bodyPr/>
          <a:p>
            <a:r>
              <a:rPr lang="en-A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D932849-D0BC-4949-B0C7-58520E6B9E70}" type="slidenum">
              <a:t>&lt;#&gt;</a:t>
            </a:fld>
          </a:p>
        </p:txBody>
      </p:sp>
      <p:sp>
        <p:nvSpPr>
          <p:cNvPr id="11" name="PlaceHolder 10"/>
          <p:cNvSpPr>
            <a:spLocks noGrp="1"/>
          </p:cNvSpPr>
          <p:nvPr>
            <p:ph type="dt" idx="6"/>
          </p:nvPr>
        </p:nvSpPr>
        <p:spPr/>
        <p:txBody>
          <a:bodyPr/>
          <a:p>
            <a:r>
              <a:rPr lang="en-AU"/>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1086FE17-BE7D-4C49-9145-01B6A8D5A0E0}" type="slidenum">
              <a:t>&lt;#&gt;</a:t>
            </a:fld>
          </a:p>
        </p:txBody>
      </p:sp>
      <p:sp>
        <p:nvSpPr>
          <p:cNvPr id="4" name="PlaceHolder 3"/>
          <p:cNvSpPr>
            <a:spLocks noGrp="1"/>
          </p:cNvSpPr>
          <p:nvPr>
            <p:ph type="dt" idx="9"/>
          </p:nvPr>
        </p:nvSpPr>
        <p:spPr/>
        <p:txBody>
          <a:bodyPr/>
          <a:p>
            <a:r>
              <a:rPr lang="en-AU"/>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9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200D139-9512-4A90-AC8E-6E39261D5780}" type="slidenum">
              <a:t>&lt;#&gt;</a:t>
            </a:fld>
          </a:p>
        </p:txBody>
      </p:sp>
      <p:sp>
        <p:nvSpPr>
          <p:cNvPr id="6" name="PlaceHolder 5"/>
          <p:cNvSpPr>
            <a:spLocks noGrp="1"/>
          </p:cNvSpPr>
          <p:nvPr>
            <p:ph type="dt" idx="9"/>
          </p:nvPr>
        </p:nvSpPr>
        <p:spPr/>
        <p:txBody>
          <a:bodyPr/>
          <a:p>
            <a:r>
              <a:rPr lang="en-AU"/>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9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391D1A0-17D0-4A06-B3A6-4701EB039793}" type="slidenum">
              <a:t>&lt;#&gt;</a:t>
            </a:fld>
          </a:p>
        </p:txBody>
      </p:sp>
      <p:sp>
        <p:nvSpPr>
          <p:cNvPr id="6" name="PlaceHolder 5"/>
          <p:cNvSpPr>
            <a:spLocks noGrp="1"/>
          </p:cNvSpPr>
          <p:nvPr>
            <p:ph type="dt" idx="9"/>
          </p:nvPr>
        </p:nvSpPr>
        <p:spPr/>
        <p:txBody>
          <a:bodyPr/>
          <a:p>
            <a:r>
              <a:rPr lang="en-AU"/>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9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35AE702-B573-4A23-BF88-8DF7F25F98C7}" type="slidenum">
              <a:t>&lt;#&gt;</a:t>
            </a:fld>
          </a:p>
        </p:txBody>
      </p:sp>
      <p:sp>
        <p:nvSpPr>
          <p:cNvPr id="7" name="PlaceHolder 6"/>
          <p:cNvSpPr>
            <a:spLocks noGrp="1"/>
          </p:cNvSpPr>
          <p:nvPr>
            <p:ph type="dt" idx="9"/>
          </p:nvPr>
        </p:nvSpPr>
        <p:spPr/>
        <p:txBody>
          <a:bodyPr/>
          <a:p>
            <a:r>
              <a:rPr lang="en-AU"/>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3B1F8EF-AB26-4680-9FB9-5C4D6EABDBEE}" type="slidenum">
              <a:t>&lt;#&gt;</a:t>
            </a:fld>
          </a:p>
        </p:txBody>
      </p:sp>
      <p:sp>
        <p:nvSpPr>
          <p:cNvPr id="5" name="PlaceHolder 4"/>
          <p:cNvSpPr>
            <a:spLocks noGrp="1"/>
          </p:cNvSpPr>
          <p:nvPr>
            <p:ph type="dt" idx="9"/>
          </p:nvPr>
        </p:nvSpPr>
        <p:spPr/>
        <p:txBody>
          <a:bodyPr/>
          <a:p>
            <a:r>
              <a:rPr lang="en-A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8912C2B-5851-4B90-9170-D6E26AD6A074}" type="slidenum">
              <a:t>&lt;#&gt;</a:t>
            </a:fld>
          </a:p>
        </p:txBody>
      </p:sp>
      <p:sp>
        <p:nvSpPr>
          <p:cNvPr id="6" name="PlaceHolder 5"/>
          <p:cNvSpPr>
            <a:spLocks noGrp="1"/>
          </p:cNvSpPr>
          <p:nvPr>
            <p:ph type="dt" idx="3"/>
          </p:nvPr>
        </p:nvSpPr>
        <p:spPr/>
        <p:txBody>
          <a:bodyPr/>
          <a:p>
            <a:r>
              <a:rPr lang="en-AU"/>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106F3E5-821E-4410-97EA-11521047497E}" type="slidenum">
              <a:t>&lt;#&gt;</a:t>
            </a:fld>
          </a:p>
        </p:txBody>
      </p:sp>
      <p:sp>
        <p:nvSpPr>
          <p:cNvPr id="5" name="PlaceHolder 4"/>
          <p:cNvSpPr>
            <a:spLocks noGrp="1"/>
          </p:cNvSpPr>
          <p:nvPr>
            <p:ph type="dt" idx="9"/>
          </p:nvPr>
        </p:nvSpPr>
        <p:spPr/>
        <p:txBody>
          <a:bodyPr/>
          <a:p>
            <a:r>
              <a:rPr lang="en-AU"/>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D5A5B78-32C4-44C4-B408-A6575F6A3249}"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0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DD29366-0025-47F1-A15C-B0A15FF717FF}"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1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F09F3AD-D7B4-47DF-ADEE-8E945E4A0F89}"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1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2A16158-3721-4FEE-B907-3C885DCAFD2D}" type="slidenum">
              <a:t>&lt;#&gt;</a:t>
            </a:fld>
          </a:p>
        </p:txBody>
      </p:sp>
      <p:sp>
        <p:nvSpPr>
          <p:cNvPr id="7" name="PlaceHolder 6"/>
          <p:cNvSpPr>
            <a:spLocks noGrp="1"/>
          </p:cNvSpPr>
          <p:nvPr>
            <p:ph type="dt" idx="9"/>
          </p:nvPr>
        </p:nvSpPr>
        <p:spPr/>
        <p:txBody>
          <a:bodyPr/>
          <a:p>
            <a:r>
              <a:rPr lang="en-AU"/>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1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F7F9C9F7-D17A-407C-AF9E-714F036B4ADF}" type="slidenum">
              <a:t>&lt;#&gt;</a:t>
            </a:fld>
          </a:p>
        </p:txBody>
      </p:sp>
      <p:sp>
        <p:nvSpPr>
          <p:cNvPr id="9" name="PlaceHolder 8"/>
          <p:cNvSpPr>
            <a:spLocks noGrp="1"/>
          </p:cNvSpPr>
          <p:nvPr>
            <p:ph type="dt" idx="9"/>
          </p:nvPr>
        </p:nvSpPr>
        <p:spPr/>
        <p:txBody>
          <a:bodyPr/>
          <a:p>
            <a:r>
              <a:rPr lang="en-AU"/>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2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2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2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2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2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2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F695E348-502A-4932-B261-695569706ECA}" type="slidenum">
              <a:t>&lt;#&gt;</a:t>
            </a:fld>
          </a:p>
        </p:txBody>
      </p:sp>
      <p:sp>
        <p:nvSpPr>
          <p:cNvPr id="11" name="PlaceHolder 10"/>
          <p:cNvSpPr>
            <a:spLocks noGrp="1"/>
          </p:cNvSpPr>
          <p:nvPr>
            <p:ph type="dt" idx="9"/>
          </p:nvPr>
        </p:nvSpPr>
        <p:spPr/>
        <p:txBody>
          <a:bodyPr/>
          <a:p>
            <a:r>
              <a:rPr lang="en-A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60D3855-ADBC-4485-8FA5-926D378D773E}" type="slidenum">
              <a:t>&lt;#&gt;</a:t>
            </a:fld>
          </a:p>
        </p:txBody>
      </p:sp>
      <p:sp>
        <p:nvSpPr>
          <p:cNvPr id="7" name="PlaceHolder 6"/>
          <p:cNvSpPr>
            <a:spLocks noGrp="1"/>
          </p:cNvSpPr>
          <p:nvPr>
            <p:ph type="dt" idx="3"/>
          </p:nvPr>
        </p:nvSpPr>
        <p:spPr/>
        <p:txBody>
          <a:bodyPr/>
          <a:p>
            <a:r>
              <a:rPr lang="en-A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CA4DBE1-7E73-4CF3-A88F-DF1EC3AB0494}" type="slidenum">
              <a:t>&lt;#&gt;</a:t>
            </a:fld>
          </a:p>
        </p:txBody>
      </p:sp>
      <p:sp>
        <p:nvSpPr>
          <p:cNvPr id="5" name="PlaceHolder 4"/>
          <p:cNvSpPr>
            <a:spLocks noGrp="1"/>
          </p:cNvSpPr>
          <p:nvPr>
            <p:ph type="dt" idx="3"/>
          </p:nvPr>
        </p:nvSpPr>
        <p:spPr/>
        <p:txBody>
          <a:bodyPr/>
          <a:p>
            <a:r>
              <a:rPr lang="en-A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5F26472-BCE8-4BF4-8B76-B882EEF44DB8}" type="slidenum">
              <a:t>&lt;#&gt;</a:t>
            </a:fld>
          </a:p>
        </p:txBody>
      </p:sp>
      <p:sp>
        <p:nvSpPr>
          <p:cNvPr id="5" name="PlaceHolder 4"/>
          <p:cNvSpPr>
            <a:spLocks noGrp="1"/>
          </p:cNvSpPr>
          <p:nvPr>
            <p:ph type="dt" idx="3"/>
          </p:nvPr>
        </p:nvSpPr>
        <p:spPr/>
        <p:txBody>
          <a:bodyPr/>
          <a:p>
            <a:r>
              <a:rPr lang="en-A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69B91DD-3CB4-442D-8A85-DB7CB754DBA6}" type="slidenum">
              <a:t>&lt;#&gt;</a:t>
            </a:fld>
          </a:p>
        </p:txBody>
      </p:sp>
      <p:sp>
        <p:nvSpPr>
          <p:cNvPr id="8" name="PlaceHolder 7"/>
          <p:cNvSpPr>
            <a:spLocks noGrp="1"/>
          </p:cNvSpPr>
          <p:nvPr>
            <p:ph type="dt" idx="3"/>
          </p:nvPr>
        </p:nvSpPr>
        <p:spPr/>
        <p:txBody>
          <a:bodyPr/>
          <a:p>
            <a:r>
              <a:rPr lang="en-A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75AB13F-AA79-4434-84CA-00F3B26EC258}" type="slidenum">
              <a:t>&lt;#&gt;</a:t>
            </a:fld>
          </a:p>
        </p:txBody>
      </p:sp>
      <p:sp>
        <p:nvSpPr>
          <p:cNvPr id="8" name="PlaceHolder 7"/>
          <p:cNvSpPr>
            <a:spLocks noGrp="1"/>
          </p:cNvSpPr>
          <p:nvPr>
            <p:ph type="dt" idx="3"/>
          </p:nvPr>
        </p:nvSpPr>
        <p:spPr/>
        <p:txBody>
          <a:bodyPr/>
          <a:p>
            <a:r>
              <a:rPr lang="en-A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2257431-0C01-427A-9B96-CD64D004E124}" type="slidenum">
              <a:t>&lt;#&gt;</a:t>
            </a:fld>
          </a:p>
        </p:txBody>
      </p:sp>
      <p:sp>
        <p:nvSpPr>
          <p:cNvPr id="8" name="PlaceHolder 7"/>
          <p:cNvSpPr>
            <a:spLocks noGrp="1"/>
          </p:cNvSpPr>
          <p:nvPr>
            <p:ph type="dt" idx="3"/>
          </p:nvPr>
        </p:nvSpPr>
        <p:spPr/>
        <p:txBody>
          <a:bodyPr/>
          <a:p>
            <a:r>
              <a:rPr lang="en-A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48"/>
          <p:cNvSpPr/>
          <p:nvPr/>
        </p:nvSpPr>
        <p:spPr>
          <a:xfrm>
            <a:off x="5224320" y="1096920"/>
            <a:ext cx="6501240" cy="5759280"/>
          </a:xfrm>
          <a:prstGeom prst="rect">
            <a:avLst/>
          </a:prstGeom>
          <a:solidFill>
            <a:srgbClr val="e9eff1"/>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sp>
        <p:nvSpPr>
          <p:cNvPr id="1" name="Cross 49"/>
          <p:cNvSpPr/>
          <p:nvPr/>
        </p:nvSpPr>
        <p:spPr>
          <a:xfrm>
            <a:off x="5016960" y="5624280"/>
            <a:ext cx="523080" cy="523080"/>
          </a:xfrm>
          <a:prstGeom prst="plus">
            <a:avLst>
              <a:gd name="adj" fmla="val 39516"/>
            </a:avLst>
          </a:prstGeom>
          <a:solidFill>
            <a:srgbClr val="000000"/>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sp>
        <p:nvSpPr>
          <p:cNvPr id="2" name="Rectangle 50"/>
          <p:cNvSpPr/>
          <p:nvPr/>
        </p:nvSpPr>
        <p:spPr>
          <a:xfrm>
            <a:off x="9881640" y="976680"/>
            <a:ext cx="1334880" cy="118440"/>
          </a:xfrm>
          <a:prstGeom prst="rect">
            <a:avLst/>
          </a:prstGeom>
          <a:solidFill>
            <a:srgbClr val="000000"/>
          </a:solidFill>
          <a:ln w="12600">
            <a:noFill/>
          </a:ln>
        </p:spPr>
        <p:style>
          <a:lnRef idx="0"/>
          <a:fillRef idx="0"/>
          <a:effectRef idx="0"/>
          <a:fontRef idx="minor"/>
        </p:style>
        <p:txBody>
          <a:bodyPr lIns="90000" rIns="90000" tIns="118800" bIns="118800" anchor="ctr">
            <a:noAutofit/>
          </a:bodyPr>
          <a:p>
            <a:pPr>
              <a:lnSpc>
                <a:spcPct val="100000"/>
              </a:lnSpc>
            </a:pPr>
            <a:endParaRPr b="0" lang="en-US" sz="1800" spc="-1" strike="noStrike">
              <a:solidFill>
                <a:srgbClr val="ffffff"/>
              </a:solidFill>
              <a:latin typeface="Tenorite"/>
              <a:ea typeface="DejaVu Sans"/>
            </a:endParaRPr>
          </a:p>
        </p:txBody>
      </p:sp>
      <p:sp>
        <p:nvSpPr>
          <p:cNvPr id="3" name="PlaceHolder 1"/>
          <p:cNvSpPr>
            <a:spLocks noGrp="1"/>
          </p:cNvSpPr>
          <p:nvPr>
            <p:ph type="ftr" idx="1"/>
          </p:nvPr>
        </p:nvSpPr>
        <p:spPr>
          <a:xfrm>
            <a:off x="565200" y="543240"/>
            <a:ext cx="4113000" cy="2451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4" name="PlaceHolder 2"/>
          <p:cNvSpPr>
            <a:spLocks noGrp="1"/>
          </p:cNvSpPr>
          <p:nvPr>
            <p:ph type="sldNum" idx="2"/>
          </p:nvPr>
        </p:nvSpPr>
        <p:spPr>
          <a:xfrm>
            <a:off x="10812960" y="511200"/>
            <a:ext cx="912600" cy="30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3337B2BF-BD37-40CA-9128-5263F137804D}"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5" name="PlaceHolder 3"/>
          <p:cNvSpPr>
            <a:spLocks noGrp="1"/>
          </p:cNvSpPr>
          <p:nvPr>
            <p:ph type="dt" idx="3"/>
          </p:nvPr>
        </p:nvSpPr>
        <p:spPr>
          <a:xfrm>
            <a:off x="797040" y="5708880"/>
            <a:ext cx="3881160" cy="36324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a:t>
            </a:r>
            <a:r>
              <a:rPr b="0" lang="en-US" sz="1800" spc="-1" strike="noStrike">
                <a:solidFill>
                  <a:srgbClr val="000000"/>
                </a:solidFill>
                <a:latin typeface="Arial"/>
              </a:rPr>
              <a:t>the title text </a:t>
            </a:r>
            <a:r>
              <a:rPr b="0" lang="en-US" sz="1800" spc="-1" strike="noStrike">
                <a:solidFill>
                  <a:srgbClr val="000000"/>
                </a:solidFill>
                <a:latin typeface="Arial"/>
              </a:rPr>
              <a:t>format</a:t>
            </a:r>
            <a:endParaRPr b="0" lang="en-US" sz="1800" spc="-1" strike="noStrike">
              <a:solidFill>
                <a:srgbClr val="000000"/>
              </a:solidFill>
              <a:latin typeface="Arial"/>
            </a:endParaRP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a:t>
            </a:r>
            <a:r>
              <a:rPr b="0" lang="en-US" sz="2800" spc="-1" strike="noStrike">
                <a:solidFill>
                  <a:srgbClr val="000000"/>
                </a:solidFill>
                <a:latin typeface="Arial"/>
              </a:rPr>
              <a:t>the outline </a:t>
            </a:r>
            <a:r>
              <a:rPr b="0" lang="en-US" sz="2800" spc="-1" strike="noStrike">
                <a:solidFill>
                  <a:srgbClr val="000000"/>
                </a:solidFill>
                <a:latin typeface="Arial"/>
              </a:rPr>
              <a:t>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a:t>
            </a:r>
            <a:r>
              <a:rPr b="0" lang="en-US" sz="1800" spc="-1" strike="noStrike">
                <a:solidFill>
                  <a:srgbClr val="000000"/>
                </a:solidFill>
                <a:latin typeface="Arial"/>
              </a:rPr>
              <a:t>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a:t>
            </a:r>
            <a:r>
              <a:rPr b="0" lang="en-US" sz="1800" spc="-1" strike="noStrike">
                <a:solidFill>
                  <a:srgbClr val="000000"/>
                </a:solidFill>
                <a:latin typeface="Arial"/>
              </a:rPr>
              <a:t>h </a:t>
            </a:r>
            <a:r>
              <a:rPr b="0" lang="en-US" sz="1800" spc="-1" strike="noStrike">
                <a:solidFill>
                  <a:srgbClr val="000000"/>
                </a:solidFill>
                <a:latin typeface="Arial"/>
              </a:rPr>
              <a:t>Outli</a:t>
            </a:r>
            <a:r>
              <a:rPr b="0" lang="en-US" sz="1800" spc="-1" strike="noStrike">
                <a:solidFill>
                  <a:srgbClr val="000000"/>
                </a:solidFill>
                <a:latin typeface="Arial"/>
              </a:rPr>
              <a:t>ne </a:t>
            </a:r>
            <a:r>
              <a:rPr b="0" lang="en-US" sz="1800" spc="-1" strike="noStrike">
                <a:solidFill>
                  <a:srgbClr val="000000"/>
                </a:solidFill>
                <a:latin typeface="Arial"/>
              </a:rPr>
              <a:t>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a:t>
            </a:r>
            <a:r>
              <a:rPr b="0" lang="en-US" sz="2000" spc="-1" strike="noStrike">
                <a:solidFill>
                  <a:srgbClr val="000000"/>
                </a:solidFill>
                <a:latin typeface="Arial"/>
              </a:rPr>
              <a:t>f</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ftr" idx="4"/>
          </p:nvPr>
        </p:nvSpPr>
        <p:spPr>
          <a:xfrm>
            <a:off x="565200" y="543240"/>
            <a:ext cx="4113000" cy="2451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45" name="PlaceHolder 2"/>
          <p:cNvSpPr>
            <a:spLocks noGrp="1"/>
          </p:cNvSpPr>
          <p:nvPr>
            <p:ph type="sldNum" idx="5"/>
          </p:nvPr>
        </p:nvSpPr>
        <p:spPr>
          <a:xfrm>
            <a:off x="9333000" y="6169320"/>
            <a:ext cx="2005560" cy="30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5C574F95-FBEF-4C8A-8BC6-D11073866638}"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46" name="PlaceHolder 3"/>
          <p:cNvSpPr>
            <a:spLocks noGrp="1"/>
          </p:cNvSpPr>
          <p:nvPr>
            <p:ph type="dt" idx="6"/>
          </p:nvPr>
        </p:nvSpPr>
        <p:spPr>
          <a:xfrm>
            <a:off x="565200" y="5949720"/>
            <a:ext cx="4113000" cy="36324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a:t>
            </a:r>
            <a:r>
              <a:rPr b="0" lang="en-US" sz="2800" spc="-1" strike="noStrike">
                <a:solidFill>
                  <a:srgbClr val="000000"/>
                </a:solidFill>
                <a:latin typeface="Arial"/>
              </a:rPr>
              <a:t>edit the </a:t>
            </a:r>
            <a:r>
              <a:rPr b="0" lang="en-US" sz="2800" spc="-1" strike="noStrike">
                <a:solidFill>
                  <a:srgbClr val="000000"/>
                </a:solidFill>
                <a:latin typeface="Arial"/>
              </a:rPr>
              <a:t>outline </a:t>
            </a:r>
            <a:r>
              <a:rPr b="0" lang="en-US" sz="2800" spc="-1" strike="noStrike">
                <a:solidFill>
                  <a:srgbClr val="000000"/>
                </a:solidFill>
                <a:latin typeface="Arial"/>
              </a:rPr>
              <a:t>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a:t>
            </a:r>
            <a:r>
              <a:rPr b="0" lang="en-US" sz="1800" spc="-1" strike="noStrike">
                <a:solidFill>
                  <a:srgbClr val="000000"/>
                </a:solidFill>
                <a:latin typeface="Arial"/>
              </a:rPr>
              <a:t>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a:t>
            </a:r>
            <a:r>
              <a:rPr b="0" lang="en-US" sz="1800" spc="-1" strike="noStrike">
                <a:solidFill>
                  <a:srgbClr val="000000"/>
                </a:solidFill>
                <a:latin typeface="Arial"/>
              </a:rPr>
              <a:t>rth </a:t>
            </a:r>
            <a:r>
              <a:rPr b="0" lang="en-US" sz="1800" spc="-1" strike="noStrike">
                <a:solidFill>
                  <a:srgbClr val="000000"/>
                </a:solidFill>
                <a:latin typeface="Arial"/>
              </a:rPr>
              <a:t>Out</a:t>
            </a:r>
            <a:r>
              <a:rPr b="0" lang="en-US" sz="1800" spc="-1" strike="noStrike">
                <a:solidFill>
                  <a:srgbClr val="000000"/>
                </a:solidFill>
                <a:latin typeface="Arial"/>
              </a:rPr>
              <a:t>line </a:t>
            </a:r>
            <a:r>
              <a:rPr b="0" lang="en-US" sz="1800" spc="-1" strike="noStrike">
                <a:solidFill>
                  <a:srgbClr val="000000"/>
                </a:solidFill>
                <a:latin typeface="Arial"/>
              </a:rPr>
              <a:t>Lev</a:t>
            </a:r>
            <a:r>
              <a:rPr b="0" lang="en-US" sz="1800" spc="-1" strike="noStrike">
                <a:solidFill>
                  <a:srgbClr val="000000"/>
                </a:solidFill>
                <a:latin typeface="Arial"/>
              </a:rPr>
              <a:t>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a:t>
            </a:r>
            <a:r>
              <a:rPr b="0" lang="en-US" sz="2000" spc="-1" strike="noStrike">
                <a:solidFill>
                  <a:srgbClr val="000000"/>
                </a:solidFill>
                <a:latin typeface="Arial"/>
              </a:rPr>
              <a:t>f</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4400" spc="-1" strike="noStrike">
                <a:solidFill>
                  <a:srgbClr val="000000"/>
                </a:solidFill>
                <a:latin typeface="Arial"/>
              </a:rPr>
              <a:t>Click </a:t>
            </a:r>
            <a:r>
              <a:rPr b="0" lang="en-US" sz="4400" spc="-1" strike="noStrike">
                <a:solidFill>
                  <a:srgbClr val="000000"/>
                </a:solidFill>
                <a:latin typeface="Arial"/>
              </a:rPr>
              <a:t>to edit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86" name="PlaceHolder 2"/>
          <p:cNvSpPr>
            <a:spLocks noGrp="1"/>
          </p:cNvSpPr>
          <p:nvPr>
            <p:ph type="ftr" idx="7"/>
          </p:nvPr>
        </p:nvSpPr>
        <p:spPr>
          <a:xfrm>
            <a:off x="565200" y="543240"/>
            <a:ext cx="4113000" cy="2451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87" name="PlaceHolder 3"/>
          <p:cNvSpPr>
            <a:spLocks noGrp="1"/>
          </p:cNvSpPr>
          <p:nvPr>
            <p:ph type="sldNum" idx="8"/>
          </p:nvPr>
        </p:nvSpPr>
        <p:spPr>
          <a:xfrm>
            <a:off x="9333000" y="6169320"/>
            <a:ext cx="2005560" cy="30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47133756-D05F-4E23-B50D-5591701607AC}"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88" name="PlaceHolder 4"/>
          <p:cNvSpPr>
            <a:spLocks noGrp="1"/>
          </p:cNvSpPr>
          <p:nvPr>
            <p:ph type="dt" idx="9"/>
          </p:nvPr>
        </p:nvSpPr>
        <p:spPr>
          <a:xfrm>
            <a:off x="565200" y="5949720"/>
            <a:ext cx="4113000" cy="36324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8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video" Target="../media/media30.mkv"/><Relationship Id="rId2" Type="http://schemas.microsoft.com/office/2007/relationships/media" Target="../media/media30.mkv"/><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video" Target="../media/media13.mkv"/><Relationship Id="rId2" Type="http://schemas.microsoft.com/office/2007/relationships/media" Target="../media/media13.mkv"/><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solidFill>
      </p:bgPr>
    </p:bg>
    <p:spTree>
      <p:nvGrpSpPr>
        <p:cNvPr id="1" name=""/>
        <p:cNvGrpSpPr/>
        <p:nvPr/>
      </p:nvGrpSpPr>
      <p:grpSpPr>
        <a:xfrm>
          <a:off x="0" y="0"/>
          <a:ext cx="0" cy="0"/>
          <a:chOff x="0" y="0"/>
          <a:chExt cx="0" cy="0"/>
        </a:xfrm>
      </p:grpSpPr>
      <p:sp>
        <p:nvSpPr>
          <p:cNvPr id="132" name="Rectangle 15"/>
          <p:cNvSpPr/>
          <p:nvPr/>
        </p:nvSpPr>
        <p:spPr>
          <a:xfrm>
            <a:off x="360" y="0"/>
            <a:ext cx="12295800" cy="6958440"/>
          </a:xfrm>
          <a:prstGeom prst="rect">
            <a:avLst/>
          </a:prstGeom>
          <a:solidFill>
            <a:srgbClr val="000000"/>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pic>
        <p:nvPicPr>
          <p:cNvPr id="133" name="Picture 85" descr=""/>
          <p:cNvPicPr/>
          <p:nvPr/>
        </p:nvPicPr>
        <p:blipFill>
          <a:blip r:embed="rId1"/>
          <a:stretch/>
        </p:blipFill>
        <p:spPr>
          <a:xfrm>
            <a:off x="3031200" y="2066040"/>
            <a:ext cx="6056280" cy="4160520"/>
          </a:xfrm>
          <a:prstGeom prst="rect">
            <a:avLst/>
          </a:prstGeom>
          <a:ln w="0">
            <a:noFill/>
          </a:ln>
        </p:spPr>
      </p:pic>
      <p:sp>
        <p:nvSpPr>
          <p:cNvPr id="134" name="PlaceHolder 1"/>
          <p:cNvSpPr>
            <a:spLocks noGrp="1"/>
          </p:cNvSpPr>
          <p:nvPr>
            <p:ph type="subTitle"/>
          </p:nvPr>
        </p:nvSpPr>
        <p:spPr>
          <a:xfrm>
            <a:off x="2765880" y="6264000"/>
            <a:ext cx="6658560" cy="375840"/>
          </a:xfrm>
          <a:prstGeom prst="rect">
            <a:avLst/>
          </a:prstGeom>
          <a:noFill/>
          <a:ln w="0">
            <a:noFill/>
          </a:ln>
        </p:spPr>
        <p:txBody>
          <a:bodyPr lIns="0" rIns="0" tIns="0" bIns="0" anchor="t">
            <a:normAutofit/>
          </a:bodyPr>
          <a:p>
            <a:pPr marL="228600" indent="-228600">
              <a:lnSpc>
                <a:spcPct val="100000"/>
              </a:lnSpc>
              <a:spcBef>
                <a:spcPts val="1001"/>
              </a:spcBef>
              <a:buClr>
                <a:srgbClr val="ffffff"/>
              </a:buClr>
              <a:buFont typeface="Arial"/>
              <a:buChar char="•"/>
              <a:tabLst>
                <a:tab algn="l" pos="0"/>
              </a:tabLst>
            </a:pPr>
            <a:r>
              <a:rPr b="0" lang="en-AU" sz="1400" spc="-1" strike="noStrike">
                <a:solidFill>
                  <a:srgbClr val="ffffff"/>
                </a:solidFill>
                <a:latin typeface="DejaVu Serif"/>
                <a:ea typeface="Noto Sans CJK SC"/>
              </a:rPr>
              <a:t>Murray Jones · Yunki Yau · Riley Jones · Riley Fitzgerald · Adrian </a:t>
            </a:r>
            <a:r>
              <a:rPr b="0" lang="en-AU" sz="1400" spc="-1" strike="noStrike">
                <a:solidFill>
                  <a:srgbClr val="ffffff"/>
                </a:solidFill>
                <a:latin typeface="DejaVu Serif"/>
                <a:ea typeface="Noto Sans CJK SC"/>
              </a:rPr>
              <a:t>Wong </a:t>
            </a:r>
            <a:endParaRPr b="0" lang="en-AU" sz="1400" spc="-1" strike="noStrike">
              <a:solidFill>
                <a:srgbClr val="000000"/>
              </a:solidFill>
              <a:latin typeface="Arial"/>
            </a:endParaRPr>
          </a:p>
        </p:txBody>
      </p:sp>
      <p:sp>
        <p:nvSpPr>
          <p:cNvPr id="135" name="Subtitle 1"/>
          <p:cNvSpPr/>
          <p:nvPr/>
        </p:nvSpPr>
        <p:spPr>
          <a:xfrm>
            <a:off x="1685880" y="576000"/>
            <a:ext cx="8818560" cy="14385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001"/>
              </a:spcBef>
              <a:tabLst>
                <a:tab algn="l" pos="0"/>
              </a:tabLst>
            </a:pPr>
            <a:r>
              <a:rPr b="0" lang="en-AU" sz="7200" spc="-1" strike="noStrike">
                <a:solidFill>
                  <a:srgbClr val="ffffff"/>
                </a:solidFill>
                <a:latin typeface="DejaVu Serif"/>
                <a:ea typeface="Noto Sans CJK SC"/>
              </a:rPr>
              <a:t>Quantifying Chaos</a:t>
            </a:r>
            <a:endParaRPr b="0" lang="en-AU" sz="7200" spc="-1" strike="noStrike">
              <a:solidFill>
                <a:srgbClr val="000000"/>
              </a:solidFill>
              <a:latin typeface="Arial"/>
            </a:endParaRPr>
          </a:p>
        </p:txBody>
      </p:sp>
      <p:sp>
        <p:nvSpPr>
          <p:cNvPr id="136" name="Subtitle 3"/>
          <p:cNvSpPr/>
          <p:nvPr/>
        </p:nvSpPr>
        <p:spPr>
          <a:xfrm>
            <a:off x="7314120" y="1800000"/>
            <a:ext cx="3124440" cy="1294560"/>
          </a:xfrm>
          <a:prstGeom prst="rect">
            <a:avLst/>
          </a:prstGeom>
          <a:noFill/>
          <a:ln w="0">
            <a:noFill/>
          </a:ln>
        </p:spPr>
        <p:style>
          <a:lnRef idx="0"/>
          <a:fillRef idx="0"/>
          <a:effectRef idx="0"/>
          <a:fontRef idx="minor"/>
        </p:style>
        <p:txBody>
          <a:bodyPr lIns="90000" rIns="90000" tIns="45000" bIns="45000" anchor="t">
            <a:normAutofit/>
          </a:bodyPr>
          <a:p>
            <a:pPr algn="r">
              <a:lnSpc>
                <a:spcPct val="90000"/>
              </a:lnSpc>
              <a:tabLst>
                <a:tab algn="l" pos="0"/>
              </a:tabLst>
            </a:pPr>
            <a:r>
              <a:rPr b="0" i="1" lang="en-AU" sz="1800" spc="-151" strike="noStrike">
                <a:solidFill>
                  <a:srgbClr val="999999"/>
                </a:solidFill>
                <a:latin typeface="DejaVu Serif"/>
                <a:ea typeface="Noto Sans CJK SC"/>
              </a:rPr>
              <a:t>Angle and mass determinants on the chaotic motion of a triple pendulum.</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2840760" y="334080"/>
            <a:ext cx="65091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Final Results</a:t>
            </a:r>
            <a:endParaRPr b="0" lang="en-US" sz="4400" spc="-1" strike="noStrike">
              <a:solidFill>
                <a:srgbClr val="000000"/>
              </a:solidFill>
              <a:latin typeface="Arial"/>
            </a:endParaRPr>
          </a:p>
        </p:txBody>
      </p:sp>
      <p:pic>
        <p:nvPicPr>
          <p:cNvPr id="218" name="Picture 168" descr=""/>
          <p:cNvPicPr/>
          <p:nvPr/>
        </p:nvPicPr>
        <p:blipFill>
          <a:blip r:embed="rId1"/>
          <a:stretch/>
        </p:blipFill>
        <p:spPr>
          <a:xfrm>
            <a:off x="1622160" y="1413000"/>
            <a:ext cx="6786000" cy="4185720"/>
          </a:xfrm>
          <a:prstGeom prst="rect">
            <a:avLst/>
          </a:prstGeom>
          <a:ln w="0">
            <a:noFill/>
          </a:ln>
        </p:spPr>
      </p:pic>
      <p:sp>
        <p:nvSpPr>
          <p:cNvPr id="219" name="Straight Connector 169"/>
          <p:cNvSpPr/>
          <p:nvPr/>
        </p:nvSpPr>
        <p:spPr>
          <a:xfrm flipH="1">
            <a:off x="6877800" y="2558160"/>
            <a:ext cx="1482120" cy="28080"/>
          </a:xfrm>
          <a:prstGeom prst="line">
            <a:avLst/>
          </a:prstGeom>
          <a:ln w="36000">
            <a:solidFill>
              <a:srgbClr val="3465a4"/>
            </a:solidFill>
            <a:round/>
            <a:tailEnd len="med" type="triangle" w="med"/>
          </a:ln>
        </p:spPr>
        <p:style>
          <a:lnRef idx="0"/>
          <a:fillRef idx="0"/>
          <a:effectRef idx="0"/>
          <a:fontRef idx="minor"/>
        </p:style>
        <p:txBody>
          <a:bodyPr lIns="108000" rIns="108000" tIns="14040" bIns="14040" anchor="ctr" anchorCtr="1">
            <a:noAutofit/>
          </a:bodyPr>
          <a:p>
            <a:endParaRPr b="0" lang="en-AU" sz="1800" spc="-1" strike="noStrike">
              <a:solidFill>
                <a:srgbClr val="000000"/>
              </a:solidFill>
              <a:latin typeface="Arial"/>
              <a:ea typeface="DejaVu Sans"/>
            </a:endParaRPr>
          </a:p>
        </p:txBody>
      </p:sp>
      <p:sp>
        <p:nvSpPr>
          <p:cNvPr id="220" name="PlaceHolder 2"/>
          <p:cNvSpPr>
            <a:spLocks noGrp="1"/>
          </p:cNvSpPr>
          <p:nvPr>
            <p:ph/>
          </p:nvPr>
        </p:nvSpPr>
        <p:spPr>
          <a:xfrm>
            <a:off x="8520120" y="2208240"/>
            <a:ext cx="2035800" cy="86256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R</a:t>
            </a:r>
            <a:r>
              <a:rPr b="0" i="1" lang="en-AU" sz="1400" spc="-1" strike="noStrike" baseline="33000">
                <a:solidFill>
                  <a:srgbClr val="3465a4"/>
                </a:solidFill>
                <a:latin typeface="DejaVu Serif"/>
                <a:ea typeface="DejaVu Sans"/>
              </a:rPr>
              <a:t>2</a:t>
            </a:r>
            <a:r>
              <a:rPr b="0" i="1" lang="en-AU" sz="1400" spc="-1" strike="noStrike">
                <a:solidFill>
                  <a:srgbClr val="3465a4"/>
                </a:solidFill>
                <a:latin typeface="DejaVu Serif"/>
                <a:ea typeface="DejaVu Sans"/>
              </a:rPr>
              <a:t> = 0.998</a:t>
            </a:r>
            <a:endParaRPr b="0" lang="en-US" sz="1400" spc="-1" strike="noStrike">
              <a:solidFill>
                <a:srgbClr val="000000"/>
              </a:solidFill>
              <a:latin typeface="Arial"/>
            </a:endParaRPr>
          </a:p>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P Value = 3.03·10</a:t>
            </a:r>
            <a:r>
              <a:rPr b="0" i="1" lang="en-AU" sz="1400" spc="-1" strike="noStrike" baseline="33000">
                <a:solidFill>
                  <a:srgbClr val="3465a4"/>
                </a:solidFill>
                <a:latin typeface="DejaVu Serif"/>
                <a:ea typeface="DejaVu Sans"/>
              </a:rPr>
              <a:t>-11</a:t>
            </a:r>
            <a:endParaRPr b="0" lang="en-US" sz="1400" spc="-1" strike="noStrike">
              <a:solidFill>
                <a:srgbClr val="000000"/>
              </a:solidFill>
              <a:latin typeface="Arial"/>
            </a:endParaRPr>
          </a:p>
          <a:p>
            <a:pPr marL="228600" indent="0">
              <a:lnSpc>
                <a:spcPct val="100000"/>
              </a:lnSpc>
              <a:spcBef>
                <a:spcPts val="1001"/>
              </a:spcBef>
              <a:buNone/>
              <a:tabLst>
                <a:tab algn="l" pos="0"/>
              </a:tabLst>
            </a:pPr>
            <a:endParaRPr b="0" lang="en-US" sz="2400" spc="-1" strike="noStrike">
              <a:solidFill>
                <a:srgbClr val="000000"/>
              </a:solidFill>
              <a:latin typeface="Arial"/>
            </a:endParaRPr>
          </a:p>
        </p:txBody>
      </p:sp>
      <p:sp>
        <p:nvSpPr>
          <p:cNvPr id="221" name="Freeform: Shape 171"/>
          <p:cNvSpPr/>
          <p:nvPr/>
        </p:nvSpPr>
        <p:spPr>
          <a:xfrm rot="10794600">
            <a:off x="8323920" y="2248920"/>
            <a:ext cx="290880" cy="619200"/>
          </a:xfrm>
          <a:custGeom>
            <a:avLst/>
            <a:gdLst>
              <a:gd name="textAreaLeft" fmla="*/ 0 w 290880"/>
              <a:gd name="textAreaRight" fmla="*/ 105480 w 290880"/>
              <a:gd name="textAreaTop" fmla="*/ 15840 h 619200"/>
              <a:gd name="textAreaBottom" fmla="*/ 604800 h 61920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222" name="PlaceHolder 3"/>
          <p:cNvSpPr>
            <a:spLocks noGrp="1"/>
          </p:cNvSpPr>
          <p:nvPr>
            <p:ph/>
          </p:nvPr>
        </p:nvSpPr>
        <p:spPr>
          <a:xfrm>
            <a:off x="8457480" y="5004000"/>
            <a:ext cx="2653200" cy="67788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E</a:t>
            </a:r>
            <a:r>
              <a:rPr b="0" i="1" lang="en-AU" sz="1400" spc="-1" strike="noStrike" baseline="-8000">
                <a:solidFill>
                  <a:srgbClr val="3465a4"/>
                </a:solidFill>
                <a:latin typeface="DejaVu Serif"/>
                <a:ea typeface="DejaVu Sans"/>
              </a:rPr>
              <a:t>0</a:t>
            </a:r>
            <a:r>
              <a:rPr b="0" i="1" lang="en-AU" sz="1400" spc="-1" strike="noStrike">
                <a:solidFill>
                  <a:srgbClr val="3465a4"/>
                </a:solidFill>
                <a:latin typeface="DejaVu Serif"/>
                <a:ea typeface="DejaVu Sans"/>
              </a:rPr>
              <a:t> = 0 at 0°, minimum.</a:t>
            </a:r>
            <a:endParaRPr b="0" lang="en-US" sz="1400" spc="-1" strike="noStrike">
              <a:solidFill>
                <a:srgbClr val="000000"/>
              </a:solidFill>
              <a:latin typeface="Arial"/>
            </a:endParaRPr>
          </a:p>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E</a:t>
            </a:r>
            <a:r>
              <a:rPr b="0" i="1" lang="en-AU" sz="1400" spc="-1" strike="noStrike" baseline="-8000">
                <a:solidFill>
                  <a:srgbClr val="3465a4"/>
                </a:solidFill>
                <a:latin typeface="DejaVu Serif"/>
                <a:ea typeface="DejaVu Sans"/>
              </a:rPr>
              <a:t>0</a:t>
            </a:r>
            <a:r>
              <a:rPr b="0" i="1" lang="en-AU" sz="1400" spc="-1" strike="noStrike">
                <a:solidFill>
                  <a:srgbClr val="3465a4"/>
                </a:solidFill>
                <a:latin typeface="DejaVu Serif"/>
                <a:ea typeface="DejaVu Sans"/>
              </a:rPr>
              <a:t> = 1 at 180°, maximum.</a:t>
            </a:r>
            <a:endParaRPr b="0" lang="en-US" sz="1400" spc="-1" strike="noStrike">
              <a:solidFill>
                <a:srgbClr val="000000"/>
              </a:solidFill>
              <a:latin typeface="Arial"/>
            </a:endParaRPr>
          </a:p>
          <a:p>
            <a:pPr marL="228600" indent="0">
              <a:lnSpc>
                <a:spcPct val="100000"/>
              </a:lnSpc>
              <a:spcBef>
                <a:spcPts val="1001"/>
              </a:spcBef>
              <a:buNone/>
              <a:tabLst>
                <a:tab algn="l" pos="0"/>
              </a:tabLst>
            </a:pPr>
            <a:endParaRPr b="0" lang="en-US" sz="2400" spc="-1" strike="noStrike">
              <a:solidFill>
                <a:srgbClr val="000000"/>
              </a:solidFill>
              <a:latin typeface="Arial"/>
            </a:endParaRPr>
          </a:p>
        </p:txBody>
      </p:sp>
      <p:sp>
        <p:nvSpPr>
          <p:cNvPr id="223" name="Freeform: Shape 173"/>
          <p:cNvSpPr/>
          <p:nvPr/>
        </p:nvSpPr>
        <p:spPr>
          <a:xfrm rot="10794600">
            <a:off x="8325360" y="5004000"/>
            <a:ext cx="290880" cy="619200"/>
          </a:xfrm>
          <a:custGeom>
            <a:avLst/>
            <a:gdLst>
              <a:gd name="textAreaLeft" fmla="*/ 0 w 290880"/>
              <a:gd name="textAreaRight" fmla="*/ 105480 w 290880"/>
              <a:gd name="textAreaTop" fmla="*/ 15840 h 619200"/>
              <a:gd name="textAreaBottom" fmla="*/ 604800 h 61920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224" name="Straight Connector 174"/>
          <p:cNvSpPr/>
          <p:nvPr/>
        </p:nvSpPr>
        <p:spPr>
          <a:xfrm flipH="1" flipV="1">
            <a:off x="6030720" y="5308200"/>
            <a:ext cx="2294640" cy="7200"/>
          </a:xfrm>
          <a:prstGeom prst="line">
            <a:avLst/>
          </a:prstGeom>
          <a:ln w="36000">
            <a:solidFill>
              <a:srgbClr val="3465a4"/>
            </a:solidFill>
            <a:round/>
            <a:tailEnd len="med" type="triangle" w="med"/>
          </a:ln>
        </p:spPr>
        <p:style>
          <a:lnRef idx="0"/>
          <a:fillRef idx="0"/>
          <a:effectRef idx="0"/>
          <a:fontRef idx="minor"/>
        </p:style>
        <p:txBody>
          <a:bodyPr lIns="108000" rIns="108000" tIns="3600" bIns="3600" anchor="ctr" anchorCtr="1">
            <a:noAutofit/>
          </a:bodyPr>
          <a:p>
            <a:endParaRPr b="0" lang="en-AU" sz="1800" spc="-1" strike="noStrike">
              <a:solidFill>
                <a:srgbClr val="000000"/>
              </a:solidFill>
              <a:latin typeface="Arial"/>
              <a:ea typeface="DejaVu Sans"/>
            </a:endParaRPr>
          </a:p>
        </p:txBody>
      </p:sp>
      <p:pic>
        <p:nvPicPr>
          <p:cNvPr id="225" name="Picture 175" descr=""/>
          <p:cNvPicPr/>
          <p:nvPr/>
        </p:nvPicPr>
        <p:blipFill>
          <a:blip r:embed="rId2"/>
          <a:srcRect l="9527" t="13424" r="9001" b="14952"/>
          <a:stretch/>
        </p:blipFill>
        <p:spPr>
          <a:xfrm>
            <a:off x="6658200" y="5424480"/>
            <a:ext cx="1262160" cy="564480"/>
          </a:xfrm>
          <a:prstGeom prst="rect">
            <a:avLst/>
          </a:prstGeom>
          <a:ln w="38160">
            <a:solidFill>
              <a:srgbClr val="3465a4"/>
            </a:solidFill>
            <a:round/>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2841120" y="334080"/>
            <a:ext cx="65091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Uncertainties</a:t>
            </a:r>
            <a:endParaRPr b="0" lang="en-US" sz="4400" spc="-1" strike="noStrike">
              <a:solidFill>
                <a:srgbClr val="000000"/>
              </a:solidFill>
              <a:latin typeface="Arial"/>
            </a:endParaRPr>
          </a:p>
        </p:txBody>
      </p:sp>
      <p:pic>
        <p:nvPicPr>
          <p:cNvPr id="227" name="Picture 177" descr=""/>
          <p:cNvPicPr/>
          <p:nvPr/>
        </p:nvPicPr>
        <p:blipFill>
          <a:blip r:embed="rId1"/>
          <a:stretch/>
        </p:blipFill>
        <p:spPr>
          <a:xfrm>
            <a:off x="1060200" y="1853280"/>
            <a:ext cx="4841640" cy="1017720"/>
          </a:xfrm>
          <a:prstGeom prst="rect">
            <a:avLst/>
          </a:prstGeom>
          <a:ln w="0">
            <a:noFill/>
          </a:ln>
        </p:spPr>
      </p:pic>
      <p:pic>
        <p:nvPicPr>
          <p:cNvPr id="228" name="Picture 178" descr=""/>
          <p:cNvPicPr/>
          <p:nvPr/>
        </p:nvPicPr>
        <p:blipFill>
          <a:blip r:embed="rId2"/>
          <a:stretch/>
        </p:blipFill>
        <p:spPr>
          <a:xfrm>
            <a:off x="7208640" y="2281680"/>
            <a:ext cx="2339640" cy="673560"/>
          </a:xfrm>
          <a:prstGeom prst="rect">
            <a:avLst/>
          </a:prstGeom>
          <a:ln w="0">
            <a:noFill/>
          </a:ln>
        </p:spPr>
      </p:pic>
      <p:pic>
        <p:nvPicPr>
          <p:cNvPr id="229" name="Picture 179" descr=""/>
          <p:cNvPicPr/>
          <p:nvPr/>
        </p:nvPicPr>
        <p:blipFill>
          <a:blip r:embed="rId3"/>
          <a:stretch/>
        </p:blipFill>
        <p:spPr>
          <a:xfrm>
            <a:off x="5586120" y="4172760"/>
            <a:ext cx="5226480" cy="1519920"/>
          </a:xfrm>
          <a:prstGeom prst="rect">
            <a:avLst/>
          </a:prstGeom>
          <a:ln w="0">
            <a:noFill/>
          </a:ln>
        </p:spPr>
      </p:pic>
      <p:sp>
        <p:nvSpPr>
          <p:cNvPr id="230" name="Rectangle 180"/>
          <p:cNvSpPr/>
          <p:nvPr/>
        </p:nvSpPr>
        <p:spPr>
          <a:xfrm>
            <a:off x="636480" y="992880"/>
            <a:ext cx="1488600" cy="665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300" spc="-1" strike="noStrike">
                <a:solidFill>
                  <a:srgbClr val="28471f"/>
                </a:solidFill>
                <a:latin typeface="DejaVu Serif"/>
                <a:ea typeface="DejaVu Sans"/>
              </a:rPr>
              <a:t>Uncertainty in quantity of chaos.</a:t>
            </a:r>
            <a:endParaRPr b="0" lang="en-AU" sz="1300" spc="-1" strike="noStrike">
              <a:solidFill>
                <a:srgbClr val="000000"/>
              </a:solidFill>
              <a:latin typeface="Arial"/>
            </a:endParaRPr>
          </a:p>
        </p:txBody>
      </p:sp>
      <p:sp>
        <p:nvSpPr>
          <p:cNvPr id="231" name="Straight Connector 181"/>
          <p:cNvSpPr/>
          <p:nvPr/>
        </p:nvSpPr>
        <p:spPr>
          <a:xfrm>
            <a:off x="1367280" y="1608120"/>
            <a:ext cx="217080" cy="5353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2" name="Rectangle 182"/>
          <p:cNvSpPr/>
          <p:nvPr/>
        </p:nvSpPr>
        <p:spPr>
          <a:xfrm>
            <a:off x="320400" y="2691000"/>
            <a:ext cx="1695960" cy="850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28471f"/>
                </a:solidFill>
                <a:latin typeface="DejaVu Serif"/>
                <a:ea typeface="DejaVu Sans"/>
              </a:rPr>
              <a:t>Uncertainty in duration of footage ≈̠ 0.008s.</a:t>
            </a:r>
            <a:endParaRPr b="0" lang="en-AU" sz="1300" spc="-1" strike="noStrike">
              <a:solidFill>
                <a:srgbClr val="000000"/>
              </a:solidFill>
              <a:latin typeface="Arial"/>
            </a:endParaRPr>
          </a:p>
        </p:txBody>
      </p:sp>
      <p:sp>
        <p:nvSpPr>
          <p:cNvPr id="233" name="Straight Connector 183"/>
          <p:cNvSpPr/>
          <p:nvPr/>
        </p:nvSpPr>
        <p:spPr>
          <a:xfrm flipV="1">
            <a:off x="1951920" y="2482920"/>
            <a:ext cx="565920" cy="55620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4" name="Rectangle 184"/>
          <p:cNvSpPr/>
          <p:nvPr/>
        </p:nvSpPr>
        <p:spPr>
          <a:xfrm>
            <a:off x="3559680" y="2998080"/>
            <a:ext cx="1912680" cy="55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Uncertainty in node coordinates ≪ 1px.</a:t>
            </a:r>
            <a:endParaRPr b="0" lang="en-AU" sz="1300" spc="-1" strike="noStrike">
              <a:solidFill>
                <a:srgbClr val="000000"/>
              </a:solidFill>
              <a:latin typeface="Arial"/>
            </a:endParaRPr>
          </a:p>
        </p:txBody>
      </p:sp>
      <p:sp>
        <p:nvSpPr>
          <p:cNvPr id="235" name="Straight Connector 185"/>
          <p:cNvSpPr/>
          <p:nvPr/>
        </p:nvSpPr>
        <p:spPr>
          <a:xfrm flipV="1">
            <a:off x="1943280" y="2491920"/>
            <a:ext cx="565920" cy="55620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6" name="Straight Connector 186"/>
          <p:cNvSpPr/>
          <p:nvPr/>
        </p:nvSpPr>
        <p:spPr>
          <a:xfrm flipH="1" flipV="1">
            <a:off x="3894840" y="2500920"/>
            <a:ext cx="414720" cy="56664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7" name="Straight Connector 187"/>
          <p:cNvSpPr/>
          <p:nvPr/>
        </p:nvSpPr>
        <p:spPr>
          <a:xfrm flipV="1">
            <a:off x="4649400" y="2492280"/>
            <a:ext cx="565560" cy="57528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8" name="Straight Connector 188"/>
          <p:cNvSpPr/>
          <p:nvPr/>
        </p:nvSpPr>
        <p:spPr>
          <a:xfrm>
            <a:off x="7201440" y="2054160"/>
            <a:ext cx="339840" cy="4147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9" name="Rectangle 189"/>
          <p:cNvSpPr/>
          <p:nvPr/>
        </p:nvSpPr>
        <p:spPr>
          <a:xfrm>
            <a:off x="6103080" y="1614600"/>
            <a:ext cx="1488600" cy="665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300" spc="-1" strike="noStrike">
                <a:solidFill>
                  <a:srgbClr val="28471f"/>
                </a:solidFill>
                <a:latin typeface="DejaVu Serif"/>
                <a:ea typeface="DejaVu Sans"/>
              </a:rPr>
              <a:t>Uncertainty in initial energy</a:t>
            </a:r>
            <a:endParaRPr b="0" lang="en-AU" sz="1300" spc="-1" strike="noStrike">
              <a:solidFill>
                <a:srgbClr val="000000"/>
              </a:solidFill>
              <a:latin typeface="Arial"/>
            </a:endParaRPr>
          </a:p>
        </p:txBody>
      </p:sp>
      <p:sp>
        <p:nvSpPr>
          <p:cNvPr id="240" name="Rectangle 190"/>
          <p:cNvSpPr/>
          <p:nvPr/>
        </p:nvSpPr>
        <p:spPr>
          <a:xfrm>
            <a:off x="6876720" y="3427560"/>
            <a:ext cx="1912680" cy="55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Uncertainty in initial angle.</a:t>
            </a:r>
            <a:endParaRPr b="0" lang="en-AU" sz="1300" spc="-1" strike="noStrike">
              <a:solidFill>
                <a:srgbClr val="000000"/>
              </a:solidFill>
              <a:latin typeface="Arial"/>
            </a:endParaRPr>
          </a:p>
        </p:txBody>
      </p:sp>
      <p:sp>
        <p:nvSpPr>
          <p:cNvPr id="241" name="Straight Connector 191"/>
          <p:cNvSpPr/>
          <p:nvPr/>
        </p:nvSpPr>
        <p:spPr>
          <a:xfrm flipH="1">
            <a:off x="8050320" y="2619720"/>
            <a:ext cx="1188360" cy="88668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42" name="Straight Connector 192"/>
          <p:cNvSpPr/>
          <p:nvPr/>
        </p:nvSpPr>
        <p:spPr>
          <a:xfrm flipH="1">
            <a:off x="6267960" y="3845880"/>
            <a:ext cx="1310760" cy="9241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43" name="Rectangle 193"/>
          <p:cNvSpPr/>
          <p:nvPr/>
        </p:nvSpPr>
        <p:spPr>
          <a:xfrm>
            <a:off x="7641000" y="5694120"/>
            <a:ext cx="1912680" cy="55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Initial angle.</a:t>
            </a:r>
            <a:endParaRPr b="0" lang="en-AU" sz="1300" spc="-1" strike="noStrike">
              <a:solidFill>
                <a:srgbClr val="000000"/>
              </a:solidFill>
              <a:latin typeface="Arial"/>
            </a:endParaRPr>
          </a:p>
        </p:txBody>
      </p:sp>
      <p:sp>
        <p:nvSpPr>
          <p:cNvPr id="244" name="Straight Connector 194"/>
          <p:cNvSpPr/>
          <p:nvPr/>
        </p:nvSpPr>
        <p:spPr>
          <a:xfrm flipV="1">
            <a:off x="8587800" y="4798440"/>
            <a:ext cx="360" cy="952560"/>
          </a:xfrm>
          <a:prstGeom prst="line">
            <a:avLst/>
          </a:prstGeom>
          <a:ln w="36000">
            <a:solidFill>
              <a:srgbClr val="127622"/>
            </a:solidFill>
            <a:round/>
            <a:tailEnd len="med" type="triangle" w="med"/>
          </a:ln>
        </p:spPr>
        <p:style>
          <a:lnRef idx="0"/>
          <a:fillRef idx="0"/>
          <a:effectRef idx="0"/>
          <a:fontRef idx="minor"/>
        </p:style>
        <p:txBody>
          <a:bodyPr lIns="108000" rIns="108000" tIns="952560" bIns="952560" anchor="ctr" anchorCtr="1">
            <a:noAutofit/>
          </a:bodyPr>
          <a:p>
            <a:endParaRPr b="0" lang="en-AU" sz="1800" spc="-1" strike="noStrike">
              <a:solidFill>
                <a:srgbClr val="000000"/>
              </a:solidFill>
              <a:latin typeface="Arial"/>
              <a:ea typeface="DejaVu Sans"/>
            </a:endParaRPr>
          </a:p>
        </p:txBody>
      </p:sp>
      <p:sp>
        <p:nvSpPr>
          <p:cNvPr id="245" name="Rectangle 195"/>
          <p:cNvSpPr/>
          <p:nvPr/>
        </p:nvSpPr>
        <p:spPr>
          <a:xfrm>
            <a:off x="6307560" y="5858280"/>
            <a:ext cx="1912680" cy="850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Standard uncertainty in protractor measurement.</a:t>
            </a:r>
            <a:endParaRPr b="0" lang="en-AU" sz="1300" spc="-1" strike="noStrike">
              <a:solidFill>
                <a:srgbClr val="000000"/>
              </a:solidFill>
              <a:latin typeface="Arial"/>
            </a:endParaRPr>
          </a:p>
        </p:txBody>
      </p:sp>
      <p:sp>
        <p:nvSpPr>
          <p:cNvPr id="246" name="Straight Connector 196"/>
          <p:cNvSpPr/>
          <p:nvPr/>
        </p:nvSpPr>
        <p:spPr>
          <a:xfrm flipV="1">
            <a:off x="7286400" y="5222880"/>
            <a:ext cx="360" cy="707040"/>
          </a:xfrm>
          <a:prstGeom prst="line">
            <a:avLst/>
          </a:prstGeom>
          <a:ln w="36000">
            <a:solidFill>
              <a:srgbClr val="127622"/>
            </a:solidFill>
            <a:round/>
            <a:tailEnd len="med" type="triangle" w="med"/>
          </a:ln>
        </p:spPr>
        <p:style>
          <a:lnRef idx="0"/>
          <a:fillRef idx="0"/>
          <a:effectRef idx="0"/>
          <a:fontRef idx="minor"/>
        </p:style>
        <p:txBody>
          <a:bodyPr lIns="108000" rIns="108000" tIns="707040" bIns="707040" anchor="ctr" anchorCtr="1">
            <a:noAutofit/>
          </a:bodyPr>
          <a:p>
            <a:endParaRPr b="0" lang="en-AU" sz="1800" spc="-1" strike="noStrike">
              <a:solidFill>
                <a:srgbClr val="000000"/>
              </a:solidFill>
              <a:latin typeface="Arial"/>
              <a:ea typeface="DejaVu Sans"/>
            </a:endParaRPr>
          </a:p>
        </p:txBody>
      </p:sp>
      <p:sp>
        <p:nvSpPr>
          <p:cNvPr id="247" name="Rectangle 197"/>
          <p:cNvSpPr/>
          <p:nvPr/>
        </p:nvSpPr>
        <p:spPr>
          <a:xfrm>
            <a:off x="9793440" y="3365640"/>
            <a:ext cx="1912680" cy="66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28471f"/>
                </a:solidFill>
                <a:latin typeface="DejaVu Serif"/>
                <a:ea typeface="Noto Sans CJK SC"/>
              </a:rPr>
              <a:t>Uncertainty due to protractor with weird scale </a:t>
            </a:r>
            <a:r>
              <a:rPr b="0" i="1" lang="en-AU" sz="1300" spc="-1" strike="noStrike">
                <a:solidFill>
                  <a:srgbClr val="28471f"/>
                </a:solidFill>
                <a:latin typeface="DejaVu Serif"/>
                <a:ea typeface="Noto Sans CJK SC"/>
              </a:rPr>
              <a:t>(above)</a:t>
            </a:r>
            <a:r>
              <a:rPr b="0" lang="en-AU" sz="1300" spc="-1" strike="noStrike">
                <a:solidFill>
                  <a:srgbClr val="28471f"/>
                </a:solidFill>
                <a:latin typeface="DejaVu Serif"/>
                <a:ea typeface="Noto Sans CJK SC"/>
              </a:rPr>
              <a:t>.</a:t>
            </a:r>
            <a:endParaRPr b="0" lang="en-AU" sz="1300" spc="-1" strike="noStrike">
              <a:solidFill>
                <a:srgbClr val="000000"/>
              </a:solidFill>
              <a:latin typeface="Arial"/>
            </a:endParaRPr>
          </a:p>
        </p:txBody>
      </p:sp>
      <p:sp>
        <p:nvSpPr>
          <p:cNvPr id="248" name="Straight Connector 198"/>
          <p:cNvSpPr/>
          <p:nvPr/>
        </p:nvSpPr>
        <p:spPr>
          <a:xfrm flipH="1">
            <a:off x="8248320" y="3706560"/>
            <a:ext cx="1606680" cy="76176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pic>
        <p:nvPicPr>
          <p:cNvPr id="249" name="Picture 199" descr=""/>
          <p:cNvPicPr/>
          <p:nvPr/>
        </p:nvPicPr>
        <p:blipFill>
          <a:blip r:embed="rId4"/>
          <a:stretch/>
        </p:blipFill>
        <p:spPr>
          <a:xfrm>
            <a:off x="1437120" y="3912840"/>
            <a:ext cx="2663640" cy="2588400"/>
          </a:xfrm>
          <a:prstGeom prst="rect">
            <a:avLst/>
          </a:prstGeom>
          <a:ln w="0">
            <a:noFill/>
          </a:ln>
        </p:spPr>
      </p:pic>
      <p:pic>
        <p:nvPicPr>
          <p:cNvPr id="250" name="Picture 200" descr=""/>
          <p:cNvPicPr/>
          <p:nvPr/>
        </p:nvPicPr>
        <p:blipFill>
          <a:blip r:embed="rId5"/>
          <a:stretch/>
        </p:blipFill>
        <p:spPr>
          <a:xfrm>
            <a:off x="9865440" y="153720"/>
            <a:ext cx="2166120" cy="32104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itle 12"/>
          <p:cNvSpPr/>
          <p:nvPr/>
        </p:nvSpPr>
        <p:spPr>
          <a:xfrm>
            <a:off x="964080" y="469800"/>
            <a:ext cx="4278240" cy="20138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AU" sz="4400" spc="-1" strike="noStrike">
                <a:solidFill>
                  <a:srgbClr val="000000"/>
                </a:solidFill>
                <a:latin typeface="DejaVu Serif"/>
                <a:ea typeface="DejaVu Sans"/>
              </a:rPr>
              <a:t>Conclusion &amp; Questions</a:t>
            </a:r>
            <a:endParaRPr b="0" lang="en-AU" sz="4400" spc="-1" strike="noStrike">
              <a:solidFill>
                <a:srgbClr val="000000"/>
              </a:solidFill>
              <a:latin typeface="Arial"/>
            </a:endParaRPr>
          </a:p>
        </p:txBody>
      </p:sp>
      <p:pic>
        <p:nvPicPr>
          <p:cNvPr id="252" name="" descr="">
            <a:hlinkClick r:id="" action="ppaction://media"/>
          </p:cNvPr>
          <p:cNvPicPr/>
          <p:nvPr>
            <a:videoFile r:link="rId1"/>
            <p:extLst>
              <p:ext uri="{DAA4B4D4-6D71-4841-9C94-3DE7FCFB9230}">
                <p14:media r:embed="rId2"/>
              </p:ext>
            </p:extLst>
          </p:nvPr>
        </p:nvPicPr>
        <p:blipFill>
          <a:blip r:embed="rId3"/>
          <a:stretch>
            <a:fillRect/>
          </a:stretch>
        </p:blipFill>
        <p:spPr>
          <a:xfrm>
            <a:off x="6677280" y="1221120"/>
            <a:ext cx="4264200" cy="4171320"/>
          </a:xfrm>
          <a:prstGeom prst="rect">
            <a:avLst/>
          </a:prstGeom>
          <a:ln w="0">
            <a:noFill/>
          </a:ln>
        </p:spPr>
      </p:pic>
      <p:pic>
        <p:nvPicPr>
          <p:cNvPr id="253" name="Picture 5" descr=""/>
          <p:cNvPicPr/>
          <p:nvPr/>
        </p:nvPicPr>
        <p:blipFill>
          <a:blip r:embed="rId4"/>
          <a:stretch/>
        </p:blipFill>
        <p:spPr>
          <a:xfrm>
            <a:off x="730800" y="2761200"/>
            <a:ext cx="5228640" cy="3225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134880" y="40608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References</a:t>
            </a:r>
            <a:endParaRPr b="0" lang="en-US" sz="4400" spc="-1" strike="noStrike">
              <a:solidFill>
                <a:srgbClr val="000000"/>
              </a:solidFill>
              <a:latin typeface="Arial"/>
            </a:endParaRPr>
          </a:p>
        </p:txBody>
      </p:sp>
      <p:sp>
        <p:nvSpPr>
          <p:cNvPr id="255" name="Rectangle 205"/>
          <p:cNvSpPr/>
          <p:nvPr/>
        </p:nvSpPr>
        <p:spPr>
          <a:xfrm>
            <a:off x="854640" y="1754280"/>
            <a:ext cx="10828440" cy="430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DejaVu Serif"/>
                <a:ea typeface="DejaVu Sans"/>
              </a:rPr>
              <a:t>1. Levien RB, Tan SM. </a:t>
            </a:r>
            <a:r>
              <a:rPr b="0" i="1" lang="en-AU" sz="1800" spc="-1" strike="noStrike">
                <a:solidFill>
                  <a:srgbClr val="000000"/>
                </a:solidFill>
                <a:latin typeface="DejaVu Serif"/>
                <a:ea typeface="DejaVu Sans"/>
              </a:rPr>
              <a:t>Double pendulum: An experiment in chaos.</a:t>
            </a:r>
            <a:r>
              <a:rPr b="0" lang="en-AU" sz="1800" spc="-1" strike="noStrike">
                <a:solidFill>
                  <a:srgbClr val="000000"/>
                </a:solidFill>
                <a:latin typeface="DejaVu Serif"/>
                <a:ea typeface="DejaVu Sans"/>
              </a:rPr>
              <a:t> American Journal of Physics. 1993;61(11):1038-44.​</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DejaVu Serif"/>
                <a:ea typeface="DejaVu Sans"/>
              </a:rPr>
              <a:t>2. Litak G, Borowiec M, Da̧bek K. </a:t>
            </a:r>
            <a:r>
              <a:rPr b="0" i="1" lang="en-AU" sz="1800" spc="-1" strike="noStrike">
                <a:solidFill>
                  <a:srgbClr val="000000"/>
                </a:solidFill>
                <a:latin typeface="DejaVu Serif"/>
                <a:ea typeface="DejaVu Sans"/>
              </a:rPr>
              <a:t>The Transition to Chaos of Pendulum Systems.</a:t>
            </a:r>
            <a:r>
              <a:rPr b="0" lang="en-AU" sz="1800" spc="-1" strike="noStrike">
                <a:solidFill>
                  <a:srgbClr val="000000"/>
                </a:solidFill>
                <a:latin typeface="DejaVu Serif"/>
                <a:ea typeface="DejaVu Sans"/>
              </a:rPr>
              <a:t> Applied Sciences. 2022;12(17):8876.​</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962360" y="533880"/>
            <a:ext cx="8265600" cy="9046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Cha</a:t>
            </a:r>
            <a:r>
              <a:rPr b="0" lang="en-AU" sz="4400" spc="-1" strike="noStrike">
                <a:solidFill>
                  <a:srgbClr val="000000"/>
                </a:solidFill>
                <a:latin typeface="DejaVu Serif"/>
                <a:ea typeface="DejaVu Sans"/>
              </a:rPr>
              <a:t>os</a:t>
            </a:r>
            <a:endParaRPr b="0" lang="en-US" sz="4400" spc="-1" strike="noStrike">
              <a:solidFill>
                <a:srgbClr val="000000"/>
              </a:solidFill>
              <a:latin typeface="Arial"/>
            </a:endParaRPr>
          </a:p>
        </p:txBody>
      </p:sp>
      <p:sp>
        <p:nvSpPr>
          <p:cNvPr id="138" name="PlaceHolder 2"/>
          <p:cNvSpPr>
            <a:spLocks noGrp="1"/>
          </p:cNvSpPr>
          <p:nvPr>
            <p:ph/>
          </p:nvPr>
        </p:nvSpPr>
        <p:spPr>
          <a:xfrm>
            <a:off x="1962360" y="1620000"/>
            <a:ext cx="8656200" cy="161856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i="1" lang="en-AU" sz="2400" spc="-1" strike="noStrike">
                <a:solidFill>
                  <a:srgbClr val="000000"/>
                </a:solidFill>
                <a:latin typeface="DejaVu Serif"/>
                <a:ea typeface="DejaVu Sans"/>
              </a:rPr>
              <a:t>“</a:t>
            </a:r>
            <a:r>
              <a:rPr b="0" i="1" lang="en-AU" sz="2400" spc="-1" strike="noStrike">
                <a:solidFill>
                  <a:srgbClr val="000000"/>
                </a:solidFill>
                <a:latin typeface="DejaVu Serif"/>
                <a:ea typeface="DejaVu Sans"/>
              </a:rPr>
              <a:t>Chaos is when the present determines the future, but the approximate present does not approximately determine the future.”</a:t>
            </a:r>
            <a:endParaRPr b="0" lang="en-US" sz="2400" spc="-1" strike="noStrike">
              <a:solidFill>
                <a:srgbClr val="000000"/>
              </a:solidFill>
              <a:latin typeface="Arial"/>
            </a:endParaRPr>
          </a:p>
          <a:p>
            <a:pPr marL="228600" indent="0" algn="r">
              <a:lnSpc>
                <a:spcPct val="100000"/>
              </a:lnSpc>
              <a:spcBef>
                <a:spcPts val="1001"/>
              </a:spcBef>
              <a:buNone/>
              <a:tabLst>
                <a:tab algn="l" pos="0"/>
              </a:tabLst>
            </a:pPr>
            <a:r>
              <a:rPr b="0" lang="en-AU" sz="2400" spc="-1" strike="noStrike">
                <a:solidFill>
                  <a:srgbClr val="000000"/>
                </a:solidFill>
                <a:latin typeface="DejaVu Serif"/>
                <a:ea typeface="DejaVu Sans"/>
              </a:rPr>
              <a:t> </a:t>
            </a:r>
            <a:r>
              <a:rPr b="0" lang="en-AU" sz="2400" spc="-1" strike="noStrike">
                <a:solidFill>
                  <a:srgbClr val="000000"/>
                </a:solidFill>
                <a:latin typeface="DejaVu Serif"/>
                <a:ea typeface="DejaVu Sans"/>
              </a:rPr>
              <a:t>- Edward Lorenz</a:t>
            </a:r>
            <a:endParaRPr b="0" lang="en-US" sz="2400" spc="-1" strike="noStrike">
              <a:solidFill>
                <a:srgbClr val="000000"/>
              </a:solidFill>
              <a:latin typeface="Arial"/>
            </a:endParaRPr>
          </a:p>
        </p:txBody>
      </p:sp>
      <p:pic>
        <p:nvPicPr>
          <p:cNvPr id="139" name="Picture 91" descr=""/>
          <p:cNvPicPr/>
          <p:nvPr/>
        </p:nvPicPr>
        <p:blipFill>
          <a:blip r:embed="rId1"/>
          <a:stretch/>
        </p:blipFill>
        <p:spPr>
          <a:xfrm>
            <a:off x="396000" y="3134520"/>
            <a:ext cx="3418560" cy="33440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92" descr=""/>
          <p:cNvPicPr/>
          <p:nvPr/>
        </p:nvPicPr>
        <p:blipFill>
          <a:blip r:embed="rId1"/>
          <a:srcRect l="0" t="5748" r="0" b="5246"/>
          <a:stretch/>
        </p:blipFill>
        <p:spPr>
          <a:xfrm>
            <a:off x="7020000" y="1260000"/>
            <a:ext cx="4798800" cy="3058200"/>
          </a:xfrm>
          <a:prstGeom prst="rect">
            <a:avLst/>
          </a:prstGeom>
          <a:ln w="0">
            <a:noFill/>
          </a:ln>
        </p:spPr>
      </p:pic>
      <p:sp>
        <p:nvSpPr>
          <p:cNvPr id="141" name="PlaceHolder 1"/>
          <p:cNvSpPr>
            <a:spLocks noGrp="1"/>
          </p:cNvSpPr>
          <p:nvPr>
            <p:ph/>
          </p:nvPr>
        </p:nvSpPr>
        <p:spPr>
          <a:xfrm>
            <a:off x="25200" y="1671840"/>
            <a:ext cx="6093360" cy="1386720"/>
          </a:xfrm>
          <a:prstGeom prst="rect">
            <a:avLst/>
          </a:prstGeom>
          <a:noFill/>
          <a:ln w="0">
            <a:noFill/>
          </a:ln>
        </p:spPr>
        <p:txBody>
          <a:bodyPr lIns="90000" rIns="90000" tIns="45000" bIns="45000" anchor="t">
            <a:normAutofit/>
          </a:bodyPr>
          <a:p>
            <a:pPr marL="228600" indent="0" algn="r">
              <a:lnSpc>
                <a:spcPct val="100000"/>
              </a:lnSpc>
              <a:spcBef>
                <a:spcPts val="1001"/>
              </a:spcBef>
              <a:buNone/>
              <a:tabLst>
                <a:tab algn="l" pos="0"/>
              </a:tabLst>
            </a:pPr>
            <a:r>
              <a:rPr b="0" lang="en-AU" sz="2400" spc="-1" strike="noStrike">
                <a:solidFill>
                  <a:srgbClr val="650953"/>
                </a:solidFill>
                <a:latin typeface="DejaVu Serif"/>
                <a:ea typeface="DejaVu Sans"/>
              </a:rPr>
              <a:t>To quantify the chaos of a triple pendulum over time, and relate this to the system’s </a:t>
            </a:r>
            <a:r>
              <a:rPr b="0" lang="en-AU" sz="2400" spc="-1" strike="noStrike" u="sng">
                <a:solidFill>
                  <a:srgbClr val="650953"/>
                </a:solidFill>
                <a:uFillTx/>
                <a:latin typeface="DejaVu Serif"/>
                <a:ea typeface="DejaVu Sans"/>
              </a:rPr>
              <a:t>initial conditions</a:t>
            </a:r>
            <a:r>
              <a:rPr b="0" lang="en-AU" sz="2400" spc="-1" strike="noStrike">
                <a:solidFill>
                  <a:srgbClr val="650953"/>
                </a:solidFill>
                <a:latin typeface="DejaVu Serif"/>
                <a:ea typeface="DejaVu Sans"/>
              </a:rPr>
              <a:t>.</a:t>
            </a:r>
            <a:endParaRPr b="0" lang="en-US" sz="2400" spc="-1" strike="noStrike">
              <a:solidFill>
                <a:srgbClr val="000000"/>
              </a:solidFill>
              <a:latin typeface="Arial"/>
            </a:endParaRPr>
          </a:p>
          <a:p>
            <a:pPr marL="228600" indent="0">
              <a:lnSpc>
                <a:spcPct val="100000"/>
              </a:lnSpc>
              <a:spcBef>
                <a:spcPts val="1001"/>
              </a:spcBef>
              <a:buNone/>
              <a:tabLst>
                <a:tab algn="l" pos="0"/>
              </a:tabLst>
            </a:pPr>
            <a:endParaRPr b="0" lang="en-US" sz="2400" spc="-1" strike="noStrike">
              <a:solidFill>
                <a:srgbClr val="000000"/>
              </a:solidFill>
              <a:latin typeface="Arial"/>
            </a:endParaRPr>
          </a:p>
          <a:p>
            <a:pPr marL="228600" indent="0">
              <a:lnSpc>
                <a:spcPct val="100000"/>
              </a:lnSpc>
              <a:spcBef>
                <a:spcPts val="1001"/>
              </a:spcBef>
              <a:buNone/>
              <a:tabLst>
                <a:tab algn="l" pos="0"/>
              </a:tabLst>
            </a:pPr>
            <a:endParaRPr b="0" lang="en-US" sz="2400" spc="-1" strike="noStrike">
              <a:solidFill>
                <a:srgbClr val="000000"/>
              </a:solidFill>
              <a:latin typeface="Arial"/>
            </a:endParaRPr>
          </a:p>
        </p:txBody>
      </p:sp>
      <p:sp>
        <p:nvSpPr>
          <p:cNvPr id="142" name="PlaceHolder 2"/>
          <p:cNvSpPr>
            <a:spLocks noGrp="1"/>
          </p:cNvSpPr>
          <p:nvPr>
            <p:ph type="title"/>
          </p:nvPr>
        </p:nvSpPr>
        <p:spPr>
          <a:xfrm>
            <a:off x="1962360" y="210240"/>
            <a:ext cx="8265600" cy="9046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650953"/>
                </a:solidFill>
                <a:latin typeface="DejaVu Serif"/>
                <a:ea typeface="DejaVu Sans"/>
              </a:rPr>
              <a:t>Aim</a:t>
            </a:r>
            <a:r>
              <a:rPr b="0" lang="en-AU" sz="4400" spc="-1" strike="noStrike">
                <a:solidFill>
                  <a:srgbClr val="000000"/>
                </a:solidFill>
                <a:latin typeface="DejaVu Serif"/>
                <a:ea typeface="DejaVu Sans"/>
              </a:rPr>
              <a:t> &amp; </a:t>
            </a:r>
            <a:r>
              <a:rPr b="0" lang="en-AU" sz="4400" spc="-1" strike="noStrike">
                <a:solidFill>
                  <a:srgbClr val="355269"/>
                </a:solidFill>
                <a:latin typeface="DejaVu Serif"/>
                <a:ea typeface="DejaVu Sans"/>
              </a:rPr>
              <a:t>Hypothesis</a:t>
            </a:r>
            <a:endParaRPr b="0" lang="en-US" sz="4400" spc="-1" strike="noStrike">
              <a:solidFill>
                <a:srgbClr val="000000"/>
              </a:solidFill>
              <a:latin typeface="Arial"/>
            </a:endParaRPr>
          </a:p>
        </p:txBody>
      </p:sp>
      <p:sp>
        <p:nvSpPr>
          <p:cNvPr id="143" name="PlaceHolder 3"/>
          <p:cNvSpPr>
            <a:spLocks noGrp="1"/>
          </p:cNvSpPr>
          <p:nvPr>
            <p:ph/>
          </p:nvPr>
        </p:nvSpPr>
        <p:spPr>
          <a:xfrm>
            <a:off x="5940000" y="4680000"/>
            <a:ext cx="5578560" cy="71856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lang="en-AU" sz="3200" spc="-1" strike="noStrike">
                <a:solidFill>
                  <a:srgbClr val="355269"/>
                </a:solidFill>
                <a:latin typeface="DejaVu Serif"/>
                <a:ea typeface="DejaVu Sans"/>
              </a:rPr>
              <a:t>Chaos ∝ System Energy</a:t>
            </a:r>
            <a:endParaRPr b="0" lang="en-US" sz="3200" spc="-1" strike="noStrike">
              <a:solidFill>
                <a:srgbClr val="000000"/>
              </a:solidFill>
              <a:latin typeface="Arial"/>
            </a:endParaRPr>
          </a:p>
          <a:p>
            <a:pPr marL="228600" indent="0">
              <a:lnSpc>
                <a:spcPct val="100000"/>
              </a:lnSpc>
              <a:spcBef>
                <a:spcPts val="1001"/>
              </a:spcBef>
              <a:buNone/>
              <a:tabLst>
                <a:tab algn="l" pos="0"/>
              </a:tabLst>
            </a:pPr>
            <a:endParaRPr b="0" lang="en-US" sz="2400" spc="-1" strike="noStrike">
              <a:solidFill>
                <a:srgbClr val="000000"/>
              </a:solidFill>
              <a:latin typeface="Arial"/>
            </a:endParaRPr>
          </a:p>
        </p:txBody>
      </p:sp>
      <p:sp>
        <p:nvSpPr>
          <p:cNvPr id="144" name="PlaceHolder 4"/>
          <p:cNvSpPr>
            <a:spLocks noGrp="1"/>
          </p:cNvSpPr>
          <p:nvPr>
            <p:ph/>
          </p:nvPr>
        </p:nvSpPr>
        <p:spPr>
          <a:xfrm>
            <a:off x="7920000" y="5616000"/>
            <a:ext cx="2878560" cy="86256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lang="en-AU" sz="2100" spc="-1" strike="noStrike">
                <a:solidFill>
                  <a:srgbClr val="355269"/>
                </a:solidFill>
                <a:latin typeface="DejaVu Serif"/>
                <a:ea typeface="DejaVu Sans"/>
              </a:rPr>
              <a:t>Initial Gravitational Potential Energy</a:t>
            </a:r>
            <a:endParaRPr b="0" lang="en-US" sz="21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p:txBody>
      </p:sp>
      <p:sp>
        <p:nvSpPr>
          <p:cNvPr id="145" name="Freeform: Shape 97"/>
          <p:cNvSpPr/>
          <p:nvPr/>
        </p:nvSpPr>
        <p:spPr>
          <a:xfrm rot="5373000">
            <a:off x="9186480" y="3895200"/>
            <a:ext cx="384480" cy="3058560"/>
          </a:xfrm>
          <a:custGeom>
            <a:avLst/>
            <a:gdLst>
              <a:gd name="textAreaLeft" fmla="*/ 0 w 384480"/>
              <a:gd name="textAreaRight" fmla="*/ 139320 w 384480"/>
              <a:gd name="textAreaTop" fmla="*/ 79560 h 3058560"/>
              <a:gd name="textAreaBottom" fmla="*/ 2980440 h 305856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000000"/>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146" name="PlaceHolder 5"/>
          <p:cNvSpPr>
            <a:spLocks noGrp="1"/>
          </p:cNvSpPr>
          <p:nvPr>
            <p:ph/>
          </p:nvPr>
        </p:nvSpPr>
        <p:spPr>
          <a:xfrm>
            <a:off x="1645200" y="4320000"/>
            <a:ext cx="1773360" cy="1078560"/>
          </a:xfrm>
          <a:prstGeom prst="rect">
            <a:avLst/>
          </a:prstGeom>
          <a:noFill/>
          <a:ln w="0">
            <a:noFill/>
          </a:ln>
        </p:spPr>
        <p:txBody>
          <a:bodyPr lIns="90000" rIns="90000" tIns="45000" bIns="45000" anchor="t">
            <a:normAutofit fontScale="90000"/>
          </a:bodyPr>
          <a:p>
            <a:pPr marL="228600" indent="0" algn="ctr">
              <a:lnSpc>
                <a:spcPct val="100000"/>
              </a:lnSpc>
              <a:spcBef>
                <a:spcPts val="1001"/>
              </a:spcBef>
              <a:buNone/>
              <a:tabLst>
                <a:tab algn="l" pos="0"/>
              </a:tabLst>
            </a:pPr>
            <a:r>
              <a:rPr b="0" i="1" lang="en-AU" sz="2400" spc="-1" strike="noStrike">
                <a:solidFill>
                  <a:srgbClr val="650953"/>
                </a:solidFill>
                <a:latin typeface="DejaVu Serif"/>
                <a:ea typeface="DejaVu Sans"/>
              </a:rPr>
              <a:t>Angle to </a:t>
            </a:r>
            <a:r>
              <a:rPr b="0" i="1" lang="en-AU" sz="2400" spc="-1" strike="noStrike">
                <a:solidFill>
                  <a:srgbClr val="650953"/>
                </a:solidFill>
                <a:latin typeface="DejaVu Serif"/>
                <a:ea typeface="DejaVu Sans"/>
              </a:rPr>
              <a:t>vertical </a:t>
            </a:r>
            <a:r>
              <a:rPr b="0" i="1" lang="en-AU" sz="2400" spc="-1" strike="noStrike">
                <a:solidFill>
                  <a:srgbClr val="650953"/>
                </a:solidFill>
                <a:latin typeface="DejaVu Serif"/>
                <a:ea typeface="DejaVu Sans"/>
              </a:rPr>
              <a:t>(θ)</a:t>
            </a:r>
            <a:endParaRPr b="0" lang="en-US" sz="24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p:txBody>
      </p:sp>
      <p:sp>
        <p:nvSpPr>
          <p:cNvPr id="147" name="PlaceHolder 6"/>
          <p:cNvSpPr>
            <a:spLocks noGrp="1"/>
          </p:cNvSpPr>
          <p:nvPr>
            <p:ph/>
          </p:nvPr>
        </p:nvSpPr>
        <p:spPr>
          <a:xfrm>
            <a:off x="3780000" y="4680000"/>
            <a:ext cx="1773360" cy="898560"/>
          </a:xfrm>
          <a:prstGeom prst="rect">
            <a:avLst/>
          </a:prstGeom>
          <a:noFill/>
          <a:ln w="0">
            <a:noFill/>
          </a:ln>
        </p:spPr>
        <p:txBody>
          <a:bodyPr lIns="90000" rIns="90000" tIns="45000" bIns="45000" anchor="t">
            <a:normAutofit fontScale="90000"/>
          </a:bodyPr>
          <a:p>
            <a:pPr marL="228600" indent="0" algn="ctr">
              <a:lnSpc>
                <a:spcPct val="100000"/>
              </a:lnSpc>
              <a:spcBef>
                <a:spcPts val="1001"/>
              </a:spcBef>
              <a:buNone/>
              <a:tabLst>
                <a:tab algn="l" pos="0"/>
              </a:tabLst>
            </a:pPr>
            <a:r>
              <a:rPr b="0" i="1" lang="en-AU" sz="2400" spc="-1" strike="noStrike">
                <a:solidFill>
                  <a:srgbClr val="650953"/>
                </a:solidFill>
                <a:latin typeface="DejaVu Serif"/>
                <a:ea typeface="DejaVu Sans"/>
              </a:rPr>
              <a:t>End node mass (M</a:t>
            </a:r>
            <a:r>
              <a:rPr b="0" i="1" lang="en-AU" sz="2400" spc="-1" strike="noStrike" baseline="-8000">
                <a:solidFill>
                  <a:srgbClr val="650953"/>
                </a:solidFill>
                <a:latin typeface="DejaVu Serif"/>
                <a:ea typeface="DejaVu Sans"/>
              </a:rPr>
              <a:t>3</a:t>
            </a:r>
            <a:r>
              <a:rPr b="0" i="1" lang="en-AU" sz="2400" spc="-1" strike="noStrike">
                <a:solidFill>
                  <a:srgbClr val="650953"/>
                </a:solidFill>
                <a:latin typeface="DejaVu Serif"/>
                <a:ea typeface="DejaVu Sans"/>
              </a:rPr>
              <a:t>)</a:t>
            </a:r>
            <a:endParaRPr b="0" lang="en-US" sz="24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p:txBody>
      </p:sp>
      <p:sp>
        <p:nvSpPr>
          <p:cNvPr id="148" name="Straight Connector 100"/>
          <p:cNvSpPr/>
          <p:nvPr/>
        </p:nvSpPr>
        <p:spPr>
          <a:xfrm flipH="1">
            <a:off x="2520000" y="2880000"/>
            <a:ext cx="1260000" cy="1440000"/>
          </a:xfrm>
          <a:prstGeom prst="line">
            <a:avLst/>
          </a:prstGeom>
          <a:ln w="36000">
            <a:solidFill>
              <a:srgbClr val="650953"/>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149" name="Straight Connector 101"/>
          <p:cNvSpPr/>
          <p:nvPr/>
        </p:nvSpPr>
        <p:spPr>
          <a:xfrm>
            <a:off x="4500000" y="2871000"/>
            <a:ext cx="180000" cy="1809000"/>
          </a:xfrm>
          <a:prstGeom prst="line">
            <a:avLst/>
          </a:prstGeom>
          <a:ln w="36000">
            <a:solidFill>
              <a:srgbClr val="650953"/>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150" name="Straight Connector 102"/>
          <p:cNvSpPr/>
          <p:nvPr/>
        </p:nvSpPr>
        <p:spPr>
          <a:xfrm>
            <a:off x="6840000" y="1080000"/>
            <a:ext cx="360" cy="3600000"/>
          </a:xfrm>
          <a:prstGeom prst="line">
            <a:avLst/>
          </a:prstGeom>
          <a:ln w="36000">
            <a:solidFill>
              <a:srgbClr val="355269"/>
            </a:solidFill>
            <a:round/>
            <a:tailEnd len="med" type="triangle" w="med"/>
          </a:ln>
        </p:spPr>
        <p:style>
          <a:lnRef idx="0"/>
          <a:fillRef idx="0"/>
          <a:effectRef idx="0"/>
          <a:fontRef idx="minor"/>
        </p:style>
        <p:txBody>
          <a:bodyPr lIns="108000" rIns="108000" tIns="2016000" bIns="2016000" anchor="ctr" anchorCtr="1">
            <a:noAutofit/>
          </a:bodyPr>
          <a:p>
            <a:endParaRPr b="0" lang="en-AU"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34880" y="262080"/>
            <a:ext cx="5920560" cy="996480"/>
          </a:xfrm>
          <a:prstGeom prst="rect">
            <a:avLst/>
          </a:prstGeom>
          <a:noFill/>
          <a:ln w="0">
            <a:noFill/>
          </a:ln>
        </p:spPr>
        <p:txBody>
          <a:bodyPr lIns="90000" rIns="90000" tIns="45000" bIns="45000" anchor="t">
            <a:noAutofit/>
          </a:bodyPr>
          <a:p>
            <a:pPr indent="0">
              <a:lnSpc>
                <a:spcPct val="100000"/>
              </a:lnSpc>
              <a:buNone/>
              <a:tabLst>
                <a:tab algn="l" pos="0"/>
              </a:tabLst>
            </a:pPr>
            <a:r>
              <a:rPr b="0" lang="en-AU" sz="4400" spc="-1" strike="noStrike">
                <a:solidFill>
                  <a:srgbClr val="000000"/>
                </a:solidFill>
                <a:latin typeface="DejaVu Serif"/>
                <a:ea typeface="DejaVu Sans"/>
              </a:rPr>
              <a:t>Collecting the Data</a:t>
            </a:r>
            <a:endParaRPr b="0" lang="en-US" sz="4400" spc="-1" strike="noStrike">
              <a:solidFill>
                <a:srgbClr val="000000"/>
              </a:solidFill>
              <a:latin typeface="Arial"/>
            </a:endParaRPr>
          </a:p>
        </p:txBody>
      </p:sp>
      <p:pic>
        <p:nvPicPr>
          <p:cNvPr id="152" name="Picture 104" descr=""/>
          <p:cNvPicPr/>
          <p:nvPr/>
        </p:nvPicPr>
        <p:blipFill>
          <a:blip r:embed="rId1"/>
          <a:stretch/>
        </p:blipFill>
        <p:spPr>
          <a:xfrm>
            <a:off x="360000" y="1800000"/>
            <a:ext cx="3566160" cy="2630520"/>
          </a:xfrm>
          <a:prstGeom prst="rect">
            <a:avLst/>
          </a:prstGeom>
          <a:ln w="0">
            <a:noFill/>
          </a:ln>
        </p:spPr>
      </p:pic>
      <p:pic>
        <p:nvPicPr>
          <p:cNvPr id="153" name="Picture 105" descr=""/>
          <p:cNvPicPr/>
          <p:nvPr/>
        </p:nvPicPr>
        <p:blipFill>
          <a:blip r:embed="rId2"/>
          <a:stretch/>
        </p:blipFill>
        <p:spPr>
          <a:xfrm>
            <a:off x="7505640" y="1575360"/>
            <a:ext cx="2932920" cy="3103200"/>
          </a:xfrm>
          <a:prstGeom prst="rect">
            <a:avLst/>
          </a:prstGeom>
          <a:ln w="0">
            <a:noFill/>
          </a:ln>
        </p:spPr>
      </p:pic>
      <p:sp>
        <p:nvSpPr>
          <p:cNvPr id="154" name="Rectangle 106"/>
          <p:cNvSpPr/>
          <p:nvPr/>
        </p:nvSpPr>
        <p:spPr>
          <a:xfrm>
            <a:off x="180000" y="4367880"/>
            <a:ext cx="1964160" cy="850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000000"/>
                </a:solidFill>
                <a:latin typeface="DejaVu Serif"/>
                <a:ea typeface="DejaVu Sans"/>
              </a:rPr>
              <a:t>Sony A7C Full-Frame Camera, using a 24mm f2.8 lens at aperture f5.6.</a:t>
            </a:r>
            <a:endParaRPr b="0" lang="en-AU" sz="1300" spc="-1" strike="noStrike">
              <a:solidFill>
                <a:srgbClr val="000000"/>
              </a:solidFill>
              <a:latin typeface="Arial"/>
            </a:endParaRPr>
          </a:p>
        </p:txBody>
      </p:sp>
      <p:sp>
        <p:nvSpPr>
          <p:cNvPr id="155" name="Rectangle 107"/>
          <p:cNvSpPr/>
          <p:nvPr/>
        </p:nvSpPr>
        <p:spPr>
          <a:xfrm>
            <a:off x="3850560" y="1980000"/>
            <a:ext cx="1798560" cy="46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USYD SoP Triple Pendulum.</a:t>
            </a:r>
            <a:endParaRPr b="0" lang="en-AU" sz="1300" spc="-1" strike="noStrike">
              <a:solidFill>
                <a:srgbClr val="000000"/>
              </a:solidFill>
              <a:latin typeface="Arial"/>
            </a:endParaRPr>
          </a:p>
        </p:txBody>
      </p:sp>
      <p:sp>
        <p:nvSpPr>
          <p:cNvPr id="156" name="Straight Connector 108"/>
          <p:cNvSpPr/>
          <p:nvPr/>
        </p:nvSpPr>
        <p:spPr>
          <a:xfrm flipH="1">
            <a:off x="1261800" y="2251440"/>
            <a:ext cx="2064240" cy="596520"/>
          </a:xfrm>
          <a:prstGeom prst="line">
            <a:avLst/>
          </a:prstGeom>
          <a:ln w="12600">
            <a:solidFill>
              <a:srgbClr val="bbe33d"/>
            </a:solidFill>
            <a:round/>
            <a:headEnd len="med" type="triangle" w="med"/>
            <a:tailEnd len="med" type="triangle" w="med"/>
          </a:ln>
        </p:spPr>
        <p:style>
          <a:lnRef idx="0"/>
          <a:fillRef idx="0"/>
          <a:effectRef idx="0"/>
          <a:fontRef idx="minor"/>
        </p:style>
        <p:txBody>
          <a:bodyPr lIns="96120" rIns="96120" tIns="51120" bIns="51120" anchor="ctr" anchorCtr="1">
            <a:noAutofit/>
          </a:bodyPr>
          <a:p>
            <a:pPr algn="ctr">
              <a:lnSpc>
                <a:spcPct val="100000"/>
              </a:lnSpc>
            </a:pPr>
            <a:r>
              <a:rPr b="0" lang="en-AU" sz="1500" spc="-1" strike="noStrike">
                <a:solidFill>
                  <a:srgbClr val="bbe33d"/>
                </a:solidFill>
                <a:latin typeface="DejaVu Serif"/>
                <a:ea typeface="DejaVu Sans"/>
              </a:rPr>
              <a:t>1.2m</a:t>
            </a:r>
            <a:endParaRPr b="0" lang="en-AU" sz="1500" spc="-1" strike="noStrike">
              <a:solidFill>
                <a:srgbClr val="000000"/>
              </a:solidFill>
              <a:latin typeface="Arial"/>
            </a:endParaRPr>
          </a:p>
          <a:p>
            <a:pPr algn="ctr">
              <a:lnSpc>
                <a:spcPct val="100000"/>
              </a:lnSpc>
            </a:pPr>
            <a:endParaRPr b="0" lang="en-AU" sz="1500" spc="-1" strike="noStrike">
              <a:solidFill>
                <a:srgbClr val="000000"/>
              </a:solidFill>
              <a:latin typeface="Arial"/>
            </a:endParaRPr>
          </a:p>
        </p:txBody>
      </p:sp>
      <p:sp>
        <p:nvSpPr>
          <p:cNvPr id="157" name="Rectangle 109"/>
          <p:cNvSpPr/>
          <p:nvPr/>
        </p:nvSpPr>
        <p:spPr>
          <a:xfrm>
            <a:off x="2396160" y="4010040"/>
            <a:ext cx="1798560" cy="686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①</a:t>
            </a:r>
            <a:endParaRPr b="0" lang="en-AU" sz="4000" spc="-1" strike="noStrike">
              <a:solidFill>
                <a:srgbClr val="000000"/>
              </a:solidFill>
              <a:latin typeface="Arial"/>
            </a:endParaRPr>
          </a:p>
        </p:txBody>
      </p:sp>
      <p:pic>
        <p:nvPicPr>
          <p:cNvPr id="158" name="Picture 110" descr=""/>
          <p:cNvPicPr/>
          <p:nvPr/>
        </p:nvPicPr>
        <p:blipFill>
          <a:blip r:embed="rId3"/>
          <a:stretch/>
        </p:blipFill>
        <p:spPr>
          <a:xfrm>
            <a:off x="4583880" y="3407400"/>
            <a:ext cx="2166120" cy="3210480"/>
          </a:xfrm>
          <a:prstGeom prst="rect">
            <a:avLst/>
          </a:prstGeom>
          <a:ln w="0">
            <a:noFill/>
          </a:ln>
        </p:spPr>
      </p:pic>
      <p:sp>
        <p:nvSpPr>
          <p:cNvPr id="159" name="Straight Connector 111"/>
          <p:cNvSpPr/>
          <p:nvPr/>
        </p:nvSpPr>
        <p:spPr>
          <a:xfrm>
            <a:off x="5628960" y="4432320"/>
            <a:ext cx="360" cy="1527840"/>
          </a:xfrm>
          <a:prstGeom prst="line">
            <a:avLst/>
          </a:prstGeom>
          <a:ln w="38160">
            <a:solidFill>
              <a:srgbClr val="bbe33d"/>
            </a:solidFill>
            <a:round/>
          </a:ln>
        </p:spPr>
        <p:style>
          <a:lnRef idx="0"/>
          <a:fillRef idx="0"/>
          <a:effectRef idx="0"/>
          <a:fontRef idx="minor"/>
        </p:style>
        <p:txBody>
          <a:bodyPr lIns="108720" rIns="108720" tIns="1527840" bIns="1527840" anchor="ctr" anchorCtr="1">
            <a:noAutofit/>
          </a:bodyPr>
          <a:p>
            <a:endParaRPr b="0" lang="en-AU" sz="1800" spc="-1" strike="noStrike">
              <a:solidFill>
                <a:srgbClr val="000000"/>
              </a:solidFill>
              <a:latin typeface="Arial"/>
              <a:ea typeface="DejaVu Sans"/>
            </a:endParaRPr>
          </a:p>
        </p:txBody>
      </p:sp>
      <p:sp>
        <p:nvSpPr>
          <p:cNvPr id="160" name="Straight Connector 112"/>
          <p:cNvSpPr/>
          <p:nvPr/>
        </p:nvSpPr>
        <p:spPr>
          <a:xfrm>
            <a:off x="5628960" y="4432320"/>
            <a:ext cx="349200" cy="1188360"/>
          </a:xfrm>
          <a:prstGeom prst="line">
            <a:avLst/>
          </a:prstGeom>
          <a:ln w="38160">
            <a:solidFill>
              <a:srgbClr val="bbe33d"/>
            </a:solidFill>
            <a:round/>
          </a:ln>
        </p:spPr>
        <p:style>
          <a:lnRef idx="0"/>
          <a:fillRef idx="0"/>
          <a:effectRef idx="0"/>
          <a:fontRef idx="minor"/>
        </p:style>
        <p:txBody>
          <a:bodyPr lIns="108720" rIns="108720" tIns="63720" bIns="63720" anchor="ctr" anchorCtr="1">
            <a:noAutofit/>
          </a:bodyPr>
          <a:p>
            <a:endParaRPr b="0" lang="en-AU" sz="1800" spc="-1" strike="noStrike">
              <a:solidFill>
                <a:srgbClr val="000000"/>
              </a:solidFill>
              <a:latin typeface="Arial"/>
              <a:ea typeface="DejaVu Sans"/>
            </a:endParaRPr>
          </a:p>
        </p:txBody>
      </p:sp>
      <p:sp>
        <p:nvSpPr>
          <p:cNvPr id="161" name="Rectangle 113"/>
          <p:cNvSpPr/>
          <p:nvPr/>
        </p:nvSpPr>
        <p:spPr>
          <a:xfrm>
            <a:off x="4835520" y="5019480"/>
            <a:ext cx="1798560" cy="323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001"/>
              </a:spcBef>
            </a:pPr>
            <a:r>
              <a:rPr b="0" i="1" lang="en-AU" sz="1600" spc="-1" strike="noStrike">
                <a:solidFill>
                  <a:srgbClr val="bbe33d"/>
                </a:solidFill>
                <a:latin typeface="DejaVu Serif"/>
                <a:ea typeface="DejaVu Sans"/>
              </a:rPr>
              <a:t>θ</a:t>
            </a:r>
            <a:endParaRPr b="0" lang="en-AU" sz="1600" spc="-1" strike="noStrike">
              <a:solidFill>
                <a:srgbClr val="000000"/>
              </a:solidFill>
              <a:latin typeface="Arial"/>
            </a:endParaRPr>
          </a:p>
        </p:txBody>
      </p:sp>
      <p:sp>
        <p:nvSpPr>
          <p:cNvPr id="162" name="Rectangle 114"/>
          <p:cNvSpPr/>
          <p:nvPr/>
        </p:nvSpPr>
        <p:spPr>
          <a:xfrm>
            <a:off x="5469480" y="3407400"/>
            <a:ext cx="1798560" cy="686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②</a:t>
            </a:r>
            <a:endParaRPr b="0" lang="en-AU" sz="4000" spc="-1" strike="noStrike">
              <a:solidFill>
                <a:srgbClr val="000000"/>
              </a:solidFill>
              <a:latin typeface="Arial"/>
            </a:endParaRPr>
          </a:p>
        </p:txBody>
      </p:sp>
      <p:sp>
        <p:nvSpPr>
          <p:cNvPr id="163" name="Rectangle 115"/>
          <p:cNvSpPr/>
          <p:nvPr/>
        </p:nvSpPr>
        <p:spPr>
          <a:xfrm>
            <a:off x="2619360" y="4845960"/>
            <a:ext cx="1964160" cy="6602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Masking tape was used to cover reflective surfaces of the pendulum.</a:t>
            </a:r>
            <a:endParaRPr b="0" lang="en-AU" sz="1300" spc="-1" strike="noStrike">
              <a:solidFill>
                <a:srgbClr val="000000"/>
              </a:solidFill>
              <a:latin typeface="Arial"/>
            </a:endParaRPr>
          </a:p>
        </p:txBody>
      </p:sp>
      <p:sp>
        <p:nvSpPr>
          <p:cNvPr id="164" name="Rectangle 116"/>
          <p:cNvSpPr/>
          <p:nvPr/>
        </p:nvSpPr>
        <p:spPr>
          <a:xfrm>
            <a:off x="10440000" y="1660320"/>
            <a:ext cx="1639080" cy="85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Three trials for each set of initial conditions.</a:t>
            </a:r>
            <a:endParaRPr b="0" lang="en-AU" sz="1300" spc="-1" strike="noStrike">
              <a:solidFill>
                <a:srgbClr val="000000"/>
              </a:solidFill>
              <a:latin typeface="Arial"/>
            </a:endParaRPr>
          </a:p>
        </p:txBody>
      </p:sp>
      <p:sp>
        <p:nvSpPr>
          <p:cNvPr id="165" name="Rectangle 117"/>
          <p:cNvSpPr/>
          <p:nvPr/>
        </p:nvSpPr>
        <p:spPr>
          <a:xfrm>
            <a:off x="9082440" y="1660320"/>
            <a:ext cx="1798560" cy="686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③</a:t>
            </a:r>
            <a:endParaRPr b="0" lang="en-AU" sz="4000" spc="-1" strike="noStrike">
              <a:solidFill>
                <a:srgbClr val="000000"/>
              </a:solidFill>
              <a:latin typeface="Arial"/>
            </a:endParaRPr>
          </a:p>
        </p:txBody>
      </p:sp>
      <p:sp>
        <p:nvSpPr>
          <p:cNvPr id="166" name="Rectangle 118"/>
          <p:cNvSpPr/>
          <p:nvPr/>
        </p:nvSpPr>
        <p:spPr>
          <a:xfrm>
            <a:off x="8112960" y="4680000"/>
            <a:ext cx="1798560" cy="46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000000"/>
                </a:solidFill>
                <a:latin typeface="DejaVu Serif"/>
                <a:ea typeface="DejaVu Sans"/>
              </a:rPr>
              <a:t>Footage recorded at 1080p, 120 FPS.</a:t>
            </a:r>
            <a:endParaRPr b="0" lang="en-AU" sz="1300" spc="-1" strike="noStrike">
              <a:solidFill>
                <a:srgbClr val="000000"/>
              </a:solidFill>
              <a:latin typeface="Arial"/>
            </a:endParaRPr>
          </a:p>
        </p:txBody>
      </p:sp>
      <p:sp>
        <p:nvSpPr>
          <p:cNvPr id="167" name="Rectangle 1"/>
          <p:cNvSpPr/>
          <p:nvPr/>
        </p:nvSpPr>
        <p:spPr>
          <a:xfrm>
            <a:off x="2658240" y="5748120"/>
            <a:ext cx="1964160" cy="6602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An angle measurement device was developed for this experiment to set the initial release angle.</a:t>
            </a:r>
            <a:endParaRPr b="0" lang="en-AU"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Picture 119" descr=""/>
          <p:cNvPicPr/>
          <p:nvPr/>
        </p:nvPicPr>
        <p:blipFill>
          <a:blip r:embed="rId1"/>
          <a:srcRect l="24069" t="0" r="0" b="0"/>
          <a:stretch/>
        </p:blipFill>
        <p:spPr>
          <a:xfrm>
            <a:off x="0" y="0"/>
            <a:ext cx="3154320" cy="6856560"/>
          </a:xfrm>
          <a:prstGeom prst="rect">
            <a:avLst/>
          </a:prstGeom>
          <a:ln w="0">
            <a:noFill/>
          </a:ln>
        </p:spPr>
      </p:pic>
      <p:sp>
        <p:nvSpPr>
          <p:cNvPr id="169" name="PlaceHolder 1"/>
          <p:cNvSpPr>
            <a:spLocks noGrp="1"/>
          </p:cNvSpPr>
          <p:nvPr>
            <p:ph type="title"/>
          </p:nvPr>
        </p:nvSpPr>
        <p:spPr>
          <a:xfrm>
            <a:off x="4574880" y="46080"/>
            <a:ext cx="5920560" cy="996480"/>
          </a:xfrm>
          <a:prstGeom prst="rect">
            <a:avLst/>
          </a:prstGeom>
          <a:noFill/>
          <a:ln w="0">
            <a:noFill/>
          </a:ln>
        </p:spPr>
        <p:txBody>
          <a:bodyPr lIns="90000" rIns="90000" tIns="45000" bIns="45000" anchor="t">
            <a:noAutofit/>
          </a:bodyPr>
          <a:p>
            <a:pPr indent="0">
              <a:lnSpc>
                <a:spcPct val="100000"/>
              </a:lnSpc>
              <a:buNone/>
              <a:tabLst>
                <a:tab algn="l" pos="0"/>
              </a:tabLst>
            </a:pPr>
            <a:r>
              <a:rPr b="0" lang="en-AU" sz="4400" spc="-1" strike="noStrike">
                <a:solidFill>
                  <a:srgbClr val="000000"/>
                </a:solidFill>
                <a:latin typeface="DejaVu Serif"/>
                <a:ea typeface="DejaVu Sans"/>
              </a:rPr>
              <a:t>Tracking the Nodes</a:t>
            </a:r>
            <a:endParaRPr b="0" lang="en-US" sz="4400" spc="-1" strike="noStrike">
              <a:solidFill>
                <a:srgbClr val="000000"/>
              </a:solidFill>
              <a:latin typeface="Arial"/>
            </a:endParaRPr>
          </a:p>
        </p:txBody>
      </p:sp>
      <p:sp>
        <p:nvSpPr>
          <p:cNvPr id="170" name="PlaceHolder 2"/>
          <p:cNvSpPr>
            <a:spLocks noGrp="1"/>
          </p:cNvSpPr>
          <p:nvPr>
            <p:ph type="title"/>
          </p:nvPr>
        </p:nvSpPr>
        <p:spPr>
          <a:xfrm>
            <a:off x="4574880" y="70596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i="1" lang="en-AU" sz="2600" spc="-1" strike="noStrike">
                <a:solidFill>
                  <a:srgbClr val="333333"/>
                </a:solidFill>
                <a:latin typeface="DejaVu Serif"/>
                <a:ea typeface="DejaVu Sans"/>
              </a:rPr>
              <a:t>Dealing with Motion Blur</a:t>
            </a:r>
            <a:endParaRPr b="0" lang="en-US" sz="2600" spc="-1" strike="noStrike">
              <a:solidFill>
                <a:srgbClr val="000000"/>
              </a:solidFill>
              <a:latin typeface="Arial"/>
            </a:endParaRPr>
          </a:p>
        </p:txBody>
      </p:sp>
      <p:pic>
        <p:nvPicPr>
          <p:cNvPr id="171" name="Picture 122" descr=""/>
          <p:cNvPicPr/>
          <p:nvPr/>
        </p:nvPicPr>
        <p:blipFill>
          <a:blip r:embed="rId2"/>
          <a:stretch/>
        </p:blipFill>
        <p:spPr>
          <a:xfrm rot="5373000">
            <a:off x="9537480" y="3020040"/>
            <a:ext cx="2747880" cy="2080800"/>
          </a:xfrm>
          <a:prstGeom prst="rect">
            <a:avLst/>
          </a:prstGeom>
          <a:ln w="0">
            <a:noFill/>
          </a:ln>
        </p:spPr>
      </p:pic>
      <p:sp>
        <p:nvSpPr>
          <p:cNvPr id="172" name="Rectangle 123"/>
          <p:cNvSpPr/>
          <p:nvPr/>
        </p:nvSpPr>
        <p:spPr>
          <a:xfrm>
            <a:off x="9939960" y="5443920"/>
            <a:ext cx="2022840" cy="850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Online blur removers refused to help.</a:t>
            </a:r>
            <a:endParaRPr b="0" lang="en-AU" sz="1300" spc="-1" strike="noStrike">
              <a:solidFill>
                <a:srgbClr val="000000"/>
              </a:solidFill>
              <a:latin typeface="Arial"/>
            </a:endParaRPr>
          </a:p>
        </p:txBody>
      </p:sp>
      <p:pic>
        <p:nvPicPr>
          <p:cNvPr id="173" name="Picture 124" descr=""/>
          <p:cNvPicPr/>
          <p:nvPr/>
        </p:nvPicPr>
        <p:blipFill>
          <a:blip r:embed="rId3"/>
          <a:stretch/>
        </p:blipFill>
        <p:spPr>
          <a:xfrm>
            <a:off x="3327480" y="1478160"/>
            <a:ext cx="2508480" cy="2568240"/>
          </a:xfrm>
          <a:prstGeom prst="rect">
            <a:avLst/>
          </a:prstGeom>
          <a:ln w="0">
            <a:noFill/>
          </a:ln>
        </p:spPr>
      </p:pic>
      <p:pic>
        <p:nvPicPr>
          <p:cNvPr id="174" name="Picture 125" descr=""/>
          <p:cNvPicPr/>
          <p:nvPr/>
        </p:nvPicPr>
        <p:blipFill>
          <a:blip r:embed="rId4"/>
          <a:stretch/>
        </p:blipFill>
        <p:spPr>
          <a:xfrm>
            <a:off x="3314160" y="4186080"/>
            <a:ext cx="3569040" cy="2525760"/>
          </a:xfrm>
          <a:prstGeom prst="rect">
            <a:avLst/>
          </a:prstGeom>
          <a:ln w="0">
            <a:noFill/>
          </a:ln>
        </p:spPr>
      </p:pic>
      <p:pic>
        <p:nvPicPr>
          <p:cNvPr id="175" name="Picture 126" descr=""/>
          <p:cNvPicPr/>
          <p:nvPr/>
        </p:nvPicPr>
        <p:blipFill>
          <a:blip r:embed="rId5"/>
          <a:srcRect l="20331" t="0" r="9895" b="0"/>
          <a:stretch/>
        </p:blipFill>
        <p:spPr>
          <a:xfrm rot="5409000">
            <a:off x="5709960" y="1734840"/>
            <a:ext cx="2543760" cy="2050920"/>
          </a:xfrm>
          <a:prstGeom prst="rect">
            <a:avLst/>
          </a:prstGeom>
          <a:ln w="0">
            <a:noFill/>
          </a:ln>
        </p:spPr>
      </p:pic>
      <p:pic>
        <p:nvPicPr>
          <p:cNvPr id="176" name="Picture 127" descr=""/>
          <p:cNvPicPr/>
          <p:nvPr/>
        </p:nvPicPr>
        <p:blipFill>
          <a:blip r:embed="rId6"/>
          <a:stretch/>
        </p:blipFill>
        <p:spPr>
          <a:xfrm rot="5386800">
            <a:off x="7065000" y="4110480"/>
            <a:ext cx="2508840" cy="2626920"/>
          </a:xfrm>
          <a:prstGeom prst="rect">
            <a:avLst/>
          </a:prstGeom>
          <a:ln w="0">
            <a:noFill/>
          </a:ln>
        </p:spPr>
      </p:pic>
      <p:sp>
        <p:nvSpPr>
          <p:cNvPr id="177" name="Rectangle 128"/>
          <p:cNvSpPr/>
          <p:nvPr/>
        </p:nvSpPr>
        <p:spPr>
          <a:xfrm>
            <a:off x="8010720" y="1485360"/>
            <a:ext cx="2116440" cy="123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Can you see any blue in there? I can’t see any blue in there.</a:t>
            </a:r>
            <a:endParaRPr b="0" lang="en-AU" sz="1300" spc="-1" strike="noStrike">
              <a:solidFill>
                <a:srgbClr val="000000"/>
              </a:solidFill>
              <a:latin typeface="Arial"/>
            </a:endParaRPr>
          </a:p>
        </p:txBody>
      </p:sp>
      <p:sp>
        <p:nvSpPr>
          <p:cNvPr id="178" name="Rectangle 129"/>
          <p:cNvSpPr/>
          <p:nvPr/>
        </p:nvSpPr>
        <p:spPr>
          <a:xfrm>
            <a:off x="2120040" y="3212640"/>
            <a:ext cx="1242000" cy="1041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Low angle tracking was possible at 24 FPS.</a:t>
            </a:r>
            <a:endParaRPr b="0" lang="en-AU" sz="1300" spc="-1" strike="noStrike">
              <a:solidFill>
                <a:srgbClr val="000000"/>
              </a:solidFill>
              <a:latin typeface="Arial"/>
            </a:endParaRPr>
          </a:p>
        </p:txBody>
      </p:sp>
      <p:sp>
        <p:nvSpPr>
          <p:cNvPr id="179" name="Rectangle 130"/>
          <p:cNvSpPr/>
          <p:nvPr/>
        </p:nvSpPr>
        <p:spPr>
          <a:xfrm>
            <a:off x="3314160" y="4240080"/>
            <a:ext cx="1498320" cy="738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eeeeee"/>
                </a:solidFill>
                <a:latin typeface="DejaVu Serif"/>
                <a:ea typeface="DejaVu Sans"/>
              </a:rPr>
              <a:t>Hard to track fast motions.</a:t>
            </a:r>
            <a:endParaRPr b="0" lang="en-AU" sz="1300" spc="-1" strike="noStrike">
              <a:solidFill>
                <a:srgbClr val="000000"/>
              </a:solidFill>
              <a:latin typeface="Arial"/>
            </a:endParaRPr>
          </a:p>
        </p:txBody>
      </p:sp>
      <p:sp>
        <p:nvSpPr>
          <p:cNvPr id="180" name="Rectangle 131"/>
          <p:cNvSpPr/>
          <p:nvPr/>
        </p:nvSpPr>
        <p:spPr>
          <a:xfrm>
            <a:off x="8147880" y="3504600"/>
            <a:ext cx="1488600" cy="6602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Background objects made things difficult.</a:t>
            </a:r>
            <a:endParaRPr b="0" lang="en-AU"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2"/>
          <p:cNvSpPr/>
          <p:nvPr/>
        </p:nvSpPr>
        <p:spPr>
          <a:xfrm>
            <a:off x="360" y="0"/>
            <a:ext cx="12295800" cy="6958440"/>
          </a:xfrm>
          <a:prstGeom prst="rect">
            <a:avLst/>
          </a:prstGeom>
          <a:solidFill>
            <a:srgbClr val="000000"/>
          </a:solidFill>
          <a:ln w="12600">
            <a:no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Tenorite"/>
              <a:ea typeface="DejaVu Sans"/>
            </a:endParaRPr>
          </a:p>
        </p:txBody>
      </p:sp>
      <p:sp>
        <p:nvSpPr>
          <p:cNvPr id="182" name="PlaceHolder 1"/>
          <p:cNvSpPr>
            <a:spLocks noGrp="1"/>
          </p:cNvSpPr>
          <p:nvPr>
            <p:ph type="title"/>
          </p:nvPr>
        </p:nvSpPr>
        <p:spPr>
          <a:xfrm>
            <a:off x="3134880" y="46440"/>
            <a:ext cx="5921640" cy="997560"/>
          </a:xfrm>
          <a:prstGeom prst="rect">
            <a:avLst/>
          </a:prstGeom>
          <a:noFill/>
          <a:ln w="0">
            <a:noFill/>
          </a:ln>
        </p:spPr>
        <p:txBody>
          <a:bodyPr lIns="0" rIns="0" tIns="0" bIns="0" anchor="ctr">
            <a:noAutofit/>
          </a:bodyPr>
          <a:p>
            <a:pPr indent="0">
              <a:lnSpc>
                <a:spcPct val="90000"/>
              </a:lnSpc>
              <a:buNone/>
            </a:pPr>
            <a:r>
              <a:rPr b="0" lang="en-AU" sz="4400" spc="-1" strike="noStrike">
                <a:solidFill>
                  <a:srgbClr val="ffffff"/>
                </a:solidFill>
                <a:latin typeface="DejaVu Serif"/>
                <a:ea typeface="DejaVu Sans"/>
              </a:rPr>
              <a:t>Tracking the Nodes</a:t>
            </a:r>
            <a:endParaRPr b="0" lang="en-US" sz="4400" spc="-1" strike="noStrike">
              <a:solidFill>
                <a:srgbClr val="000000"/>
              </a:solidFill>
              <a:latin typeface="Arial"/>
            </a:endParaRPr>
          </a:p>
        </p:txBody>
      </p:sp>
      <p:sp>
        <p:nvSpPr>
          <p:cNvPr id="183" name="PlaceHolder 2"/>
          <p:cNvSpPr>
            <a:spLocks noGrp="1"/>
          </p:cNvSpPr>
          <p:nvPr>
            <p:ph type="title"/>
          </p:nvPr>
        </p:nvSpPr>
        <p:spPr>
          <a:xfrm>
            <a:off x="3134880" y="545400"/>
            <a:ext cx="5921640" cy="997560"/>
          </a:xfrm>
          <a:prstGeom prst="rect">
            <a:avLst/>
          </a:prstGeom>
          <a:noFill/>
          <a:ln w="0">
            <a:noFill/>
          </a:ln>
        </p:spPr>
        <p:txBody>
          <a:bodyPr lIns="0" rIns="0" tIns="0" bIns="0" anchor="ctr">
            <a:noAutofit/>
          </a:bodyPr>
          <a:p>
            <a:pPr indent="0" algn="ctr">
              <a:lnSpc>
                <a:spcPct val="90000"/>
              </a:lnSpc>
              <a:buNone/>
            </a:pPr>
            <a:r>
              <a:rPr b="0" i="1" lang="en-AU" sz="2600" spc="-1" strike="noStrike">
                <a:solidFill>
                  <a:srgbClr val="b2b2b2"/>
                </a:solidFill>
                <a:latin typeface="DejaVu Serif"/>
                <a:ea typeface="DejaVu Sans"/>
              </a:rPr>
              <a:t>Retake of data at 120 FPS.</a:t>
            </a:r>
            <a:endParaRPr b="0" lang="en-US" sz="2600" spc="-1" strike="noStrike">
              <a:solidFill>
                <a:srgbClr val="000000"/>
              </a:solidFill>
              <a:latin typeface="Arial"/>
            </a:endParaRPr>
          </a:p>
        </p:txBody>
      </p:sp>
      <p:sp>
        <p:nvSpPr>
          <p:cNvPr id="184" name="PlaceHolder 3"/>
          <p:cNvSpPr>
            <a:spLocks noGrp="1"/>
          </p:cNvSpPr>
          <p:nvPr>
            <p:ph/>
          </p:nvPr>
        </p:nvSpPr>
        <p:spPr>
          <a:xfrm>
            <a:off x="276840" y="1969200"/>
            <a:ext cx="2131200" cy="863640"/>
          </a:xfrm>
          <a:prstGeom prst="rect">
            <a:avLst/>
          </a:prstGeom>
          <a:noFill/>
          <a:ln w="0">
            <a:noFill/>
          </a:ln>
        </p:spPr>
        <p:txBody>
          <a:bodyPr lIns="0" rIns="0" tIns="0" bIns="0" anchor="t">
            <a:noAutofit/>
          </a:bodyPr>
          <a:p>
            <a:pPr marL="228600" indent="0">
              <a:lnSpc>
                <a:spcPct val="90000"/>
              </a:lnSpc>
              <a:spcBef>
                <a:spcPts val="1001"/>
              </a:spcBef>
              <a:buNone/>
              <a:tabLst>
                <a:tab algn="l" pos="0"/>
              </a:tabLst>
            </a:pPr>
            <a:r>
              <a:rPr b="0" i="1" lang="en-AU" sz="2100" spc="-1" strike="noStrike">
                <a:solidFill>
                  <a:srgbClr val="069a2e"/>
                </a:solidFill>
                <a:latin typeface="DejaVu Serif"/>
                <a:ea typeface="DejaVu Sans"/>
              </a:rPr>
              <a:t>No more blur!</a:t>
            </a:r>
            <a:endParaRPr b="0" lang="en-US" sz="21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sp>
        <p:nvSpPr>
          <p:cNvPr id="185" name="PlaceHolder 4"/>
          <p:cNvSpPr>
            <a:spLocks noGrp="1"/>
          </p:cNvSpPr>
          <p:nvPr>
            <p:ph/>
          </p:nvPr>
        </p:nvSpPr>
        <p:spPr>
          <a:xfrm>
            <a:off x="544320" y="2401200"/>
            <a:ext cx="2284200" cy="1473120"/>
          </a:xfrm>
          <a:prstGeom prst="rect">
            <a:avLst/>
          </a:prstGeom>
          <a:noFill/>
          <a:ln w="0">
            <a:noFill/>
          </a:ln>
        </p:spPr>
        <p:txBody>
          <a:bodyPr lIns="0" rIns="0" tIns="0" bIns="0" anchor="t">
            <a:noAutofit/>
          </a:bodyPr>
          <a:p>
            <a:pPr marL="228600" indent="0" algn="ctr">
              <a:lnSpc>
                <a:spcPct val="90000"/>
              </a:lnSpc>
              <a:spcBef>
                <a:spcPts val="1001"/>
              </a:spcBef>
              <a:buNone/>
              <a:tabLst>
                <a:tab algn="l" pos="0"/>
              </a:tabLst>
            </a:pPr>
            <a:r>
              <a:rPr b="0" i="1" lang="en-AU" sz="1800" spc="-1" strike="noStrike">
                <a:solidFill>
                  <a:srgbClr val="069a2e"/>
                </a:solidFill>
                <a:latin typeface="DejaVu Serif"/>
                <a:ea typeface="DejaVu Sans"/>
              </a:rPr>
              <a:t>Tracking worked easily using  OpenCV + Python.</a:t>
            </a:r>
            <a:endParaRPr b="0" lang="en-US" sz="1800" spc="-1" strike="noStrike">
              <a:solidFill>
                <a:srgbClr val="000000"/>
              </a:solidFill>
              <a:latin typeface="Arial"/>
            </a:endParaRPr>
          </a:p>
          <a:p>
            <a:pPr marL="228600" indent="0" algn="ctr">
              <a:lnSpc>
                <a:spcPct val="90000"/>
              </a:lnSpc>
              <a:spcBef>
                <a:spcPts val="1001"/>
              </a:spcBef>
              <a:buNone/>
              <a:tabLst>
                <a:tab algn="l" pos="0"/>
              </a:tabLst>
            </a:pPr>
            <a:endParaRPr b="0" lang="en-US" sz="2800" spc="-1" strike="noStrike">
              <a:solidFill>
                <a:srgbClr val="000000"/>
              </a:solidFill>
              <a:latin typeface="Arial"/>
            </a:endParaRPr>
          </a:p>
        </p:txBody>
      </p:sp>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372840" y="1290240"/>
            <a:ext cx="5446080" cy="5327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3134880" y="51408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Cleaning the data.</a:t>
            </a:r>
            <a:endParaRPr b="0" lang="en-US" sz="4400" spc="-1" strike="noStrike">
              <a:solidFill>
                <a:srgbClr val="000000"/>
              </a:solidFill>
              <a:latin typeface="Arial"/>
            </a:endParaRPr>
          </a:p>
        </p:txBody>
      </p:sp>
      <p:pic>
        <p:nvPicPr>
          <p:cNvPr id="188" name="Picture 138" descr=""/>
          <p:cNvPicPr/>
          <p:nvPr/>
        </p:nvPicPr>
        <p:blipFill>
          <a:blip r:embed="rId1"/>
          <a:stretch/>
        </p:blipFill>
        <p:spPr>
          <a:xfrm>
            <a:off x="549000" y="2406600"/>
            <a:ext cx="2568240" cy="2653920"/>
          </a:xfrm>
          <a:prstGeom prst="rect">
            <a:avLst/>
          </a:prstGeom>
          <a:ln w="0">
            <a:noFill/>
          </a:ln>
        </p:spPr>
      </p:pic>
      <p:pic>
        <p:nvPicPr>
          <p:cNvPr id="189" name="Picture 139" descr=""/>
          <p:cNvPicPr/>
          <p:nvPr/>
        </p:nvPicPr>
        <p:blipFill>
          <a:blip r:embed="rId2"/>
          <a:stretch/>
        </p:blipFill>
        <p:spPr>
          <a:xfrm>
            <a:off x="3594240" y="2387520"/>
            <a:ext cx="2555640" cy="2652120"/>
          </a:xfrm>
          <a:prstGeom prst="rect">
            <a:avLst/>
          </a:prstGeom>
          <a:ln w="0">
            <a:noFill/>
          </a:ln>
        </p:spPr>
      </p:pic>
      <p:pic>
        <p:nvPicPr>
          <p:cNvPr id="190" name="Picture 140" descr=""/>
          <p:cNvPicPr/>
          <p:nvPr/>
        </p:nvPicPr>
        <p:blipFill>
          <a:blip r:embed="rId3"/>
          <a:stretch/>
        </p:blipFill>
        <p:spPr>
          <a:xfrm>
            <a:off x="7078680" y="2403720"/>
            <a:ext cx="2544840" cy="2646360"/>
          </a:xfrm>
          <a:prstGeom prst="rect">
            <a:avLst/>
          </a:prstGeom>
          <a:ln w="0">
            <a:noFill/>
          </a:ln>
        </p:spPr>
      </p:pic>
      <p:pic>
        <p:nvPicPr>
          <p:cNvPr id="191" name="Picture 141" descr=""/>
          <p:cNvPicPr/>
          <p:nvPr/>
        </p:nvPicPr>
        <p:blipFill>
          <a:blip r:embed="rId4"/>
          <a:stretch/>
        </p:blipFill>
        <p:spPr>
          <a:xfrm>
            <a:off x="10874160" y="3247560"/>
            <a:ext cx="701280" cy="949680"/>
          </a:xfrm>
          <a:prstGeom prst="rect">
            <a:avLst/>
          </a:prstGeom>
          <a:ln w="0">
            <a:noFill/>
          </a:ln>
        </p:spPr>
      </p:pic>
      <p:sp>
        <p:nvSpPr>
          <p:cNvPr id="192" name="Arrow: Right 142"/>
          <p:cNvSpPr/>
          <p:nvPr/>
        </p:nvSpPr>
        <p:spPr>
          <a:xfrm>
            <a:off x="2310480" y="3626280"/>
            <a:ext cx="1868400" cy="205920"/>
          </a:xfrm>
          <a:prstGeom prst="rightArrow">
            <a:avLst>
              <a:gd name="adj1" fmla="val 50000"/>
              <a:gd name="adj2" fmla="val 225434"/>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3" name="Arrow: Right 143"/>
          <p:cNvSpPr/>
          <p:nvPr/>
        </p:nvSpPr>
        <p:spPr>
          <a:xfrm>
            <a:off x="5573520" y="3607560"/>
            <a:ext cx="2063880" cy="205920"/>
          </a:xfrm>
          <a:prstGeom prst="rightArrow">
            <a:avLst>
              <a:gd name="adj1" fmla="val 50000"/>
              <a:gd name="adj2" fmla="val 249002"/>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4" name="Arrow: Right 144"/>
          <p:cNvSpPr/>
          <p:nvPr/>
        </p:nvSpPr>
        <p:spPr>
          <a:xfrm>
            <a:off x="9039960" y="3607560"/>
            <a:ext cx="1775520" cy="205920"/>
          </a:xfrm>
          <a:prstGeom prst="rightArrow">
            <a:avLst>
              <a:gd name="adj1" fmla="val 50000"/>
              <a:gd name="adj2" fmla="val 214236"/>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5" name="Rectangle 145"/>
          <p:cNvSpPr/>
          <p:nvPr/>
        </p:nvSpPr>
        <p:spPr>
          <a:xfrm>
            <a:off x="2453040" y="3833640"/>
            <a:ext cx="1208880" cy="48420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Node tracking.</a:t>
            </a:r>
            <a:endParaRPr b="0" lang="en-AU" sz="1200" spc="-1" strike="noStrike">
              <a:solidFill>
                <a:srgbClr val="000000"/>
              </a:solidFill>
              <a:latin typeface="Arial"/>
            </a:endParaRPr>
          </a:p>
        </p:txBody>
      </p:sp>
      <p:sp>
        <p:nvSpPr>
          <p:cNvPr id="196" name="Rectangle 146"/>
          <p:cNvSpPr/>
          <p:nvPr/>
        </p:nvSpPr>
        <p:spPr>
          <a:xfrm>
            <a:off x="5677560" y="3814920"/>
            <a:ext cx="1342800" cy="84132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Rationalise coordinate system +</a:t>
            </a:r>
            <a:endParaRPr b="0" lang="en-AU" sz="1200" spc="-1" strike="noStrike">
              <a:solidFill>
                <a:srgbClr val="000000"/>
              </a:solidFill>
              <a:latin typeface="Arial"/>
            </a:endParaRPr>
          </a:p>
          <a:p>
            <a:pPr algn="ctr">
              <a:lnSpc>
                <a:spcPct val="100000"/>
              </a:lnSpc>
            </a:pPr>
            <a:r>
              <a:rPr b="0" lang="en-AU" sz="1200" spc="-1" strike="noStrike">
                <a:solidFill>
                  <a:srgbClr val="ed4c05"/>
                </a:solidFill>
                <a:latin typeface="DejaVu Serif"/>
                <a:ea typeface="DejaVu Sans"/>
              </a:rPr>
              <a:t>Interpolation.</a:t>
            </a:r>
            <a:endParaRPr b="0" lang="en-AU" sz="1200" spc="-1" strike="noStrike">
              <a:solidFill>
                <a:srgbClr val="000000"/>
              </a:solidFill>
              <a:latin typeface="Arial"/>
            </a:endParaRPr>
          </a:p>
        </p:txBody>
      </p:sp>
      <p:sp>
        <p:nvSpPr>
          <p:cNvPr id="197" name="Rectangle 147"/>
          <p:cNvSpPr/>
          <p:nvPr/>
        </p:nvSpPr>
        <p:spPr>
          <a:xfrm>
            <a:off x="9138600" y="3814920"/>
            <a:ext cx="1158120" cy="66276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Collation + Time correction.</a:t>
            </a:r>
            <a:endParaRPr b="0" lang="en-AU"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34880" y="26208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Analysing the Data</a:t>
            </a:r>
            <a:endParaRPr b="0" lang="en-US" sz="4400" spc="-1" strike="noStrike">
              <a:solidFill>
                <a:srgbClr val="000000"/>
              </a:solidFill>
              <a:latin typeface="Arial"/>
            </a:endParaRPr>
          </a:p>
        </p:txBody>
      </p:sp>
      <p:sp>
        <p:nvSpPr>
          <p:cNvPr id="199" name="PlaceHolder 2"/>
          <p:cNvSpPr>
            <a:spLocks noGrp="1"/>
          </p:cNvSpPr>
          <p:nvPr>
            <p:ph type="title"/>
          </p:nvPr>
        </p:nvSpPr>
        <p:spPr>
          <a:xfrm>
            <a:off x="3134880" y="95832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i="1" lang="en-AU" sz="2600" spc="-1" strike="noStrike">
                <a:solidFill>
                  <a:srgbClr val="333333"/>
                </a:solidFill>
                <a:latin typeface="DejaVu Serif"/>
                <a:ea typeface="DejaVu Sans"/>
              </a:rPr>
              <a:t>Quantifying Chaos</a:t>
            </a:r>
            <a:endParaRPr b="0" lang="en-US" sz="2600" spc="-1" strike="noStrike">
              <a:solidFill>
                <a:srgbClr val="000000"/>
              </a:solidFill>
              <a:latin typeface="Arial"/>
            </a:endParaRPr>
          </a:p>
        </p:txBody>
      </p:sp>
      <p:pic>
        <p:nvPicPr>
          <p:cNvPr id="200" name="Picture 150" descr=""/>
          <p:cNvPicPr/>
          <p:nvPr/>
        </p:nvPicPr>
        <p:blipFill>
          <a:blip r:embed="rId1"/>
          <a:stretch/>
        </p:blipFill>
        <p:spPr>
          <a:xfrm>
            <a:off x="1045440" y="1801800"/>
            <a:ext cx="4756320" cy="3069720"/>
          </a:xfrm>
          <a:prstGeom prst="rect">
            <a:avLst/>
          </a:prstGeom>
          <a:ln w="0">
            <a:noFill/>
          </a:ln>
        </p:spPr>
      </p:pic>
      <p:pic>
        <p:nvPicPr>
          <p:cNvPr id="201" name="Picture 151" descr=""/>
          <p:cNvPicPr/>
          <p:nvPr/>
        </p:nvPicPr>
        <p:blipFill>
          <a:blip r:embed="rId2"/>
          <a:stretch/>
        </p:blipFill>
        <p:spPr>
          <a:xfrm>
            <a:off x="6491880" y="1812240"/>
            <a:ext cx="4641480" cy="3023280"/>
          </a:xfrm>
          <a:prstGeom prst="rect">
            <a:avLst/>
          </a:prstGeom>
          <a:ln w="0">
            <a:noFill/>
          </a:ln>
        </p:spPr>
      </p:pic>
      <p:sp>
        <p:nvSpPr>
          <p:cNvPr id="202" name="TextBox 152"/>
          <p:cNvSpPr/>
          <p:nvPr/>
        </p:nvSpPr>
        <p:spPr>
          <a:xfrm>
            <a:off x="5760360" y="3431880"/>
            <a:ext cx="71820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03" name="Picture 153" descr=""/>
          <p:cNvPicPr/>
          <p:nvPr/>
        </p:nvPicPr>
        <p:blipFill>
          <a:blip r:embed="rId3"/>
          <a:stretch/>
        </p:blipFill>
        <p:spPr>
          <a:xfrm>
            <a:off x="3710160" y="5016960"/>
            <a:ext cx="4770360" cy="1827000"/>
          </a:xfrm>
          <a:prstGeom prst="rect">
            <a:avLst/>
          </a:prstGeom>
          <a:ln w="0">
            <a:noFill/>
          </a:ln>
        </p:spPr>
      </p:pic>
      <p:sp>
        <p:nvSpPr>
          <p:cNvPr id="204" name="Straight Connector 154"/>
          <p:cNvSpPr/>
          <p:nvPr/>
        </p:nvSpPr>
        <p:spPr>
          <a:xfrm>
            <a:off x="5620680" y="5366160"/>
            <a:ext cx="424440" cy="27324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05" name="Rectangle 155"/>
          <p:cNvSpPr/>
          <p:nvPr/>
        </p:nvSpPr>
        <p:spPr>
          <a:xfrm>
            <a:off x="4839480" y="4951080"/>
            <a:ext cx="1488600" cy="46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ed4c05"/>
                </a:solidFill>
                <a:latin typeface="DejaVu Serif"/>
                <a:ea typeface="DejaVu Sans"/>
              </a:rPr>
              <a:t>Time between each frame.</a:t>
            </a:r>
            <a:endParaRPr b="0" lang="en-AU" sz="1300" spc="-1" strike="noStrike">
              <a:solidFill>
                <a:srgbClr val="000000"/>
              </a:solidFill>
              <a:latin typeface="Arial"/>
            </a:endParaRPr>
          </a:p>
        </p:txBody>
      </p:sp>
      <p:sp>
        <p:nvSpPr>
          <p:cNvPr id="206" name="Rectangle 156"/>
          <p:cNvSpPr/>
          <p:nvPr/>
        </p:nvSpPr>
        <p:spPr>
          <a:xfrm>
            <a:off x="5877720" y="4401720"/>
            <a:ext cx="1488600" cy="46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ed4c05"/>
                </a:solidFill>
                <a:latin typeface="DejaVu Serif"/>
                <a:ea typeface="DejaVu Sans"/>
              </a:rPr>
              <a:t>Total number of frames.</a:t>
            </a:r>
            <a:endParaRPr b="0" lang="en-AU" sz="1300" spc="-1" strike="noStrike">
              <a:solidFill>
                <a:srgbClr val="000000"/>
              </a:solidFill>
              <a:latin typeface="Arial"/>
            </a:endParaRPr>
          </a:p>
        </p:txBody>
      </p:sp>
      <p:sp>
        <p:nvSpPr>
          <p:cNvPr id="207" name="Straight Connector 157"/>
          <p:cNvSpPr/>
          <p:nvPr/>
        </p:nvSpPr>
        <p:spPr>
          <a:xfrm>
            <a:off x="6657840" y="4836960"/>
            <a:ext cx="443520" cy="34056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08" name="Rectangle 158"/>
          <p:cNvSpPr/>
          <p:nvPr/>
        </p:nvSpPr>
        <p:spPr>
          <a:xfrm>
            <a:off x="8445960" y="5286960"/>
            <a:ext cx="3274920" cy="85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ed4c05"/>
                </a:solidFill>
                <a:latin typeface="DejaVu Serif"/>
                <a:ea typeface="DejaVu Sans"/>
              </a:rPr>
              <a:t>Distance between end node positions for this frame on different runs with same initial conditions.</a:t>
            </a:r>
            <a:endParaRPr b="0" lang="en-AU" sz="1300" spc="-1" strike="noStrike">
              <a:solidFill>
                <a:srgbClr val="000000"/>
              </a:solidFill>
              <a:latin typeface="Arial"/>
            </a:endParaRPr>
          </a:p>
        </p:txBody>
      </p:sp>
      <p:sp>
        <p:nvSpPr>
          <p:cNvPr id="209" name="Rectangle 159"/>
          <p:cNvSpPr/>
          <p:nvPr/>
        </p:nvSpPr>
        <p:spPr>
          <a:xfrm>
            <a:off x="4773600" y="6224760"/>
            <a:ext cx="1488600" cy="469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ed4c05"/>
                </a:solidFill>
                <a:latin typeface="DejaVu Serif"/>
                <a:ea typeface="DejaVu Sans"/>
              </a:rPr>
              <a:t>Index of current frame.</a:t>
            </a:r>
            <a:endParaRPr b="0" lang="en-AU" sz="1300" spc="-1" strike="noStrike">
              <a:solidFill>
                <a:srgbClr val="000000"/>
              </a:solidFill>
              <a:latin typeface="Arial"/>
            </a:endParaRPr>
          </a:p>
        </p:txBody>
      </p:sp>
      <p:sp>
        <p:nvSpPr>
          <p:cNvPr id="210" name="Straight Connector 160"/>
          <p:cNvSpPr/>
          <p:nvPr/>
        </p:nvSpPr>
        <p:spPr>
          <a:xfrm>
            <a:off x="6186600" y="6488280"/>
            <a:ext cx="688320" cy="360"/>
          </a:xfrm>
          <a:prstGeom prst="line">
            <a:avLst/>
          </a:prstGeom>
          <a:ln w="36000">
            <a:solidFill>
              <a:srgbClr val="ff860d"/>
            </a:solidFill>
            <a:round/>
            <a:tailEnd len="med" type="triangle" w="med"/>
          </a:ln>
        </p:spPr>
        <p:style>
          <a:lnRef idx="0"/>
          <a:fillRef idx="0"/>
          <a:effectRef idx="0"/>
          <a:fontRef idx="minor"/>
        </p:style>
        <p:txBody>
          <a:bodyPr lIns="108000" rIns="108000" tIns="0" bIns="0" anchor="ctr" anchorCtr="1">
            <a:noAutofit/>
          </a:bodyPr>
          <a:p>
            <a:endParaRPr b="0" lang="en-AU" sz="1800" spc="-1" strike="noStrike">
              <a:solidFill>
                <a:srgbClr val="000000"/>
              </a:solidFill>
              <a:latin typeface="Arial"/>
              <a:ea typeface="DejaVu Sans"/>
            </a:endParaRPr>
          </a:p>
        </p:txBody>
      </p:sp>
      <p:sp>
        <p:nvSpPr>
          <p:cNvPr id="211" name="Straight Connector 161"/>
          <p:cNvSpPr/>
          <p:nvPr/>
        </p:nvSpPr>
        <p:spPr>
          <a:xfrm flipH="1">
            <a:off x="7968960" y="5639400"/>
            <a:ext cx="513000" cy="13212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3134880" y="334080"/>
            <a:ext cx="5920560" cy="99648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Preliminary Results</a:t>
            </a:r>
            <a:endParaRPr b="0" lang="en-US" sz="4400" spc="-1" strike="noStrike">
              <a:solidFill>
                <a:srgbClr val="000000"/>
              </a:solidFill>
              <a:latin typeface="Arial"/>
            </a:endParaRPr>
          </a:p>
        </p:txBody>
      </p:sp>
      <p:pic>
        <p:nvPicPr>
          <p:cNvPr id="213" name="Picture 163" descr=""/>
          <p:cNvPicPr/>
          <p:nvPr/>
        </p:nvPicPr>
        <p:blipFill>
          <a:blip r:embed="rId1"/>
          <a:stretch/>
        </p:blipFill>
        <p:spPr>
          <a:xfrm>
            <a:off x="121680" y="1485000"/>
            <a:ext cx="5892480" cy="3634560"/>
          </a:xfrm>
          <a:prstGeom prst="rect">
            <a:avLst/>
          </a:prstGeom>
          <a:ln w="0">
            <a:noFill/>
          </a:ln>
        </p:spPr>
      </p:pic>
      <p:sp>
        <p:nvSpPr>
          <p:cNvPr id="214" name="Straight Connector 164"/>
          <p:cNvSpPr/>
          <p:nvPr/>
        </p:nvSpPr>
        <p:spPr>
          <a:xfrm flipV="1">
            <a:off x="2818080" y="4347360"/>
            <a:ext cx="360" cy="1159200"/>
          </a:xfrm>
          <a:prstGeom prst="line">
            <a:avLst/>
          </a:prstGeom>
          <a:ln w="36000">
            <a:solidFill>
              <a:srgbClr val="5b277d"/>
            </a:solidFill>
            <a:round/>
            <a:tailEnd len="med" type="triangle" w="med"/>
          </a:ln>
        </p:spPr>
        <p:style>
          <a:lnRef idx="0"/>
          <a:fillRef idx="0"/>
          <a:effectRef idx="0"/>
          <a:fontRef idx="minor"/>
        </p:style>
        <p:txBody>
          <a:bodyPr lIns="108000" rIns="108000" tIns="1159200" bIns="1159200" anchor="ctr" anchorCtr="1">
            <a:noAutofit/>
          </a:bodyPr>
          <a:p>
            <a:endParaRPr b="0" lang="en-AU" sz="1800" spc="-1" strike="noStrike">
              <a:solidFill>
                <a:srgbClr val="000000"/>
              </a:solidFill>
              <a:latin typeface="Arial"/>
              <a:ea typeface="DejaVu Sans"/>
            </a:endParaRPr>
          </a:p>
        </p:txBody>
      </p:sp>
      <p:sp>
        <p:nvSpPr>
          <p:cNvPr id="215" name="PlaceHolder 2"/>
          <p:cNvSpPr>
            <a:spLocks noGrp="1"/>
          </p:cNvSpPr>
          <p:nvPr>
            <p:ph/>
          </p:nvPr>
        </p:nvSpPr>
        <p:spPr>
          <a:xfrm>
            <a:off x="1845720" y="5430600"/>
            <a:ext cx="1979280" cy="86256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i="1" lang="en-AU" sz="1800" spc="-1" strike="noStrike">
                <a:solidFill>
                  <a:srgbClr val="5b277d"/>
                </a:solidFill>
                <a:latin typeface="DejaVu Serif"/>
                <a:ea typeface="DejaVu Sans"/>
              </a:rPr>
              <a:t>Chaotic motion becomes evident.</a:t>
            </a:r>
            <a:endParaRPr b="0" lang="en-US" sz="1800" spc="-1" strike="noStrike">
              <a:solidFill>
                <a:srgbClr val="000000"/>
              </a:solidFill>
              <a:latin typeface="Arial"/>
            </a:endParaRPr>
          </a:p>
          <a:p>
            <a:pPr marL="228600" indent="0" algn="ctr">
              <a:lnSpc>
                <a:spcPct val="100000"/>
              </a:lnSpc>
              <a:spcBef>
                <a:spcPts val="1001"/>
              </a:spcBef>
              <a:buNone/>
              <a:tabLst>
                <a:tab algn="l" pos="0"/>
              </a:tabLst>
            </a:pPr>
            <a:endParaRPr b="0" lang="en-US" sz="2400" spc="-1" strike="noStrike">
              <a:solidFill>
                <a:srgbClr val="000000"/>
              </a:solidFill>
              <a:latin typeface="Arial"/>
            </a:endParaRPr>
          </a:p>
        </p:txBody>
      </p:sp>
      <p:pic>
        <p:nvPicPr>
          <p:cNvPr id="216" name="Picture 166" descr=""/>
          <p:cNvPicPr/>
          <p:nvPr/>
        </p:nvPicPr>
        <p:blipFill>
          <a:blip r:embed="rId2"/>
          <a:stretch/>
        </p:blipFill>
        <p:spPr>
          <a:xfrm>
            <a:off x="6101640" y="1778400"/>
            <a:ext cx="6094440" cy="3759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686</TotalTime>
  <Application>LibreOffice/7.4.2.3$Linux_X86_64 LibreOffice_project/40$Build-3</Application>
  <AppVersion>15.0000</AppVersion>
  <Words>834</Words>
  <Paragraphs>102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2022-10-26T02:56:16Z</dcterms:created>
  <dc:creator>Yunki</dc:creator>
  <dc:description/>
  <dc:language>en-AU</dc:language>
  <cp:lastModifiedBy/>
  <dcterms:modified xsi:type="dcterms:W3CDTF">2022-11-01T19:11:38Z</dcterms:modified>
  <cp:revision>34</cp:revision>
  <dc:subject/>
  <dc:title>Angle and mass determinants on the chaotic motion of a triple pendulum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11</vt:i4>
  </property>
  <property fmtid="{D5CDD505-2E9C-101B-9397-08002B2CF9AE}" pid="4" name="PresentationFormat">
    <vt:lpwstr>Widescreen</vt:lpwstr>
  </property>
  <property fmtid="{D5CDD505-2E9C-101B-9397-08002B2CF9AE}" pid="5" name="Slides">
    <vt:i4>15</vt:i4>
  </property>
</Properties>
</file>